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708" r:id="rId5"/>
  </p:sldMasterIdLst>
  <p:notesMasterIdLst>
    <p:notesMasterId r:id="rId10"/>
  </p:notesMasterIdLst>
  <p:handoutMasterIdLst>
    <p:handoutMasterId r:id="rId11"/>
  </p:handoutMasterIdLst>
  <p:sldIdLst>
    <p:sldId id="271" r:id="rId6"/>
    <p:sldId id="350" r:id="rId7"/>
    <p:sldId id="351" r:id="rId8"/>
    <p:sldId id="364" r:id="rId9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0609B-678E-4A76-93AA-CCD9DF07C3B1}" v="6" dt="2023-03-06T15:11:05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vitt, Jennifer" userId="1748e156-8203-4d2f-9a68-58f544a5bda1" providerId="ADAL" clId="{5360609B-678E-4A76-93AA-CCD9DF07C3B1}"/>
    <pc:docChg chg="undo custSel addSld delSld modSld sldOrd delMainMaster modMainMaster">
      <pc:chgData name="Gravitt, Jennifer" userId="1748e156-8203-4d2f-9a68-58f544a5bda1" providerId="ADAL" clId="{5360609B-678E-4A76-93AA-CCD9DF07C3B1}" dt="2023-03-06T15:11:18.549" v="77" actId="1076"/>
      <pc:docMkLst>
        <pc:docMk/>
      </pc:docMkLst>
      <pc:sldChg chg="modSp mod">
        <pc:chgData name="Gravitt, Jennifer" userId="1748e156-8203-4d2f-9a68-58f544a5bda1" providerId="ADAL" clId="{5360609B-678E-4A76-93AA-CCD9DF07C3B1}" dt="2023-03-03T19:48:20.268" v="46" actId="20577"/>
        <pc:sldMkLst>
          <pc:docMk/>
          <pc:sldMk cId="3002194946" sldId="271"/>
        </pc:sldMkLst>
        <pc:spChg chg="mod">
          <ac:chgData name="Gravitt, Jennifer" userId="1748e156-8203-4d2f-9a68-58f544a5bda1" providerId="ADAL" clId="{5360609B-678E-4A76-93AA-CCD9DF07C3B1}" dt="2023-03-03T19:48:20.268" v="46" actId="20577"/>
          <ac:spMkLst>
            <pc:docMk/>
            <pc:sldMk cId="3002194946" sldId="271"/>
            <ac:spMk id="5" creationId="{9BD64B54-A7AC-C64A-BE2A-2C2ABFF99F92}"/>
          </ac:spMkLst>
        </pc:spChg>
      </pc:sldChg>
      <pc:sldChg chg="delSp modSp mod ord delDesignElem">
        <pc:chgData name="Gravitt, Jennifer" userId="1748e156-8203-4d2f-9a68-58f544a5bda1" providerId="ADAL" clId="{5360609B-678E-4A76-93AA-CCD9DF07C3B1}" dt="2023-03-06T15:11:18.549" v="77" actId="1076"/>
        <pc:sldMkLst>
          <pc:docMk/>
          <pc:sldMk cId="2079192484" sldId="350"/>
        </pc:sldMkLst>
        <pc:spChg chg="mod">
          <ac:chgData name="Gravitt, Jennifer" userId="1748e156-8203-4d2f-9a68-58f544a5bda1" providerId="ADAL" clId="{5360609B-678E-4A76-93AA-CCD9DF07C3B1}" dt="2023-03-06T15:10:10.726" v="72" actId="1076"/>
          <ac:spMkLst>
            <pc:docMk/>
            <pc:sldMk cId="2079192484" sldId="350"/>
            <ac:spMk id="11" creationId="{E8DA329A-BA5C-229A-5E69-9646B2E3D31C}"/>
          </ac:spMkLst>
        </pc:spChg>
        <pc:spChg chg="del">
          <ac:chgData name="Gravitt, Jennifer" userId="1748e156-8203-4d2f-9a68-58f544a5bda1" providerId="ADAL" clId="{5360609B-678E-4A76-93AA-CCD9DF07C3B1}" dt="2023-03-06T15:07:51.089" v="71"/>
          <ac:spMkLst>
            <pc:docMk/>
            <pc:sldMk cId="2079192484" sldId="350"/>
            <ac:spMk id="12" creationId="{C7FA33FF-088D-4F16-95A2-2C64D353DEA8}"/>
          </ac:spMkLst>
        </pc:spChg>
        <pc:spChg chg="del">
          <ac:chgData name="Gravitt, Jennifer" userId="1748e156-8203-4d2f-9a68-58f544a5bda1" providerId="ADAL" clId="{5360609B-678E-4A76-93AA-CCD9DF07C3B1}" dt="2023-03-06T15:07:51.089" v="71"/>
          <ac:spMkLst>
            <pc:docMk/>
            <pc:sldMk cId="2079192484" sldId="350"/>
            <ac:spMk id="14" creationId="{A376EFB1-01CF-419F-ABF1-2AF02BBFCBD1}"/>
          </ac:spMkLst>
        </pc:spChg>
        <pc:spChg chg="del">
          <ac:chgData name="Gravitt, Jennifer" userId="1748e156-8203-4d2f-9a68-58f544a5bda1" providerId="ADAL" clId="{5360609B-678E-4A76-93AA-CCD9DF07C3B1}" dt="2023-03-06T15:07:51.089" v="71"/>
          <ac:spMkLst>
            <pc:docMk/>
            <pc:sldMk cId="2079192484" sldId="350"/>
            <ac:spMk id="16" creationId="{FF9DEA15-78BD-4750-AA18-B9F28A6D5AB8}"/>
          </ac:spMkLst>
        </pc:spChg>
        <pc:picChg chg="mod">
          <ac:chgData name="Gravitt, Jennifer" userId="1748e156-8203-4d2f-9a68-58f544a5bda1" providerId="ADAL" clId="{5360609B-678E-4A76-93AA-CCD9DF07C3B1}" dt="2023-03-06T15:10:28.374" v="73" actId="1076"/>
          <ac:picMkLst>
            <pc:docMk/>
            <pc:sldMk cId="2079192484" sldId="350"/>
            <ac:picMk id="5" creationId="{F9DDEA56-1AC1-BEEF-6C6D-5459C72DA359}"/>
          </ac:picMkLst>
        </pc:picChg>
        <pc:picChg chg="mod">
          <ac:chgData name="Gravitt, Jennifer" userId="1748e156-8203-4d2f-9a68-58f544a5bda1" providerId="ADAL" clId="{5360609B-678E-4A76-93AA-CCD9DF07C3B1}" dt="2023-03-06T15:11:18.549" v="77" actId="1076"/>
          <ac:picMkLst>
            <pc:docMk/>
            <pc:sldMk cId="2079192484" sldId="350"/>
            <ac:picMk id="9" creationId="{D318D378-D2F9-9B76-1B9C-A9729A37A81E}"/>
          </ac:picMkLst>
        </pc:picChg>
        <pc:picChg chg="mod">
          <ac:chgData name="Gravitt, Jennifer" userId="1748e156-8203-4d2f-9a68-58f544a5bda1" providerId="ADAL" clId="{5360609B-678E-4A76-93AA-CCD9DF07C3B1}" dt="2023-03-06T15:11:05.080" v="75" actId="1076"/>
          <ac:picMkLst>
            <pc:docMk/>
            <pc:sldMk cId="2079192484" sldId="350"/>
            <ac:picMk id="2050" creationId="{7A07D3F9-6FFD-F4AC-576C-0B9D21C6ABC8}"/>
          </ac:picMkLst>
        </pc:picChg>
      </pc:sldChg>
      <pc:sldChg chg="delSp ord delDesignElem">
        <pc:chgData name="Gravitt, Jennifer" userId="1748e156-8203-4d2f-9a68-58f544a5bda1" providerId="ADAL" clId="{5360609B-678E-4A76-93AA-CCD9DF07C3B1}" dt="2023-03-06T15:07:51.089" v="71"/>
        <pc:sldMkLst>
          <pc:docMk/>
          <pc:sldMk cId="204398901" sldId="351"/>
        </pc:sldMkLst>
        <pc:spChg chg="del">
          <ac:chgData name="Gravitt, Jennifer" userId="1748e156-8203-4d2f-9a68-58f544a5bda1" providerId="ADAL" clId="{5360609B-678E-4A76-93AA-CCD9DF07C3B1}" dt="2023-03-06T15:07:51.089" v="71"/>
          <ac:spMkLst>
            <pc:docMk/>
            <pc:sldMk cId="204398901" sldId="351"/>
            <ac:spMk id="12" creationId="{C7FA33FF-088D-4F16-95A2-2C64D353DEA8}"/>
          </ac:spMkLst>
        </pc:spChg>
        <pc:spChg chg="del">
          <ac:chgData name="Gravitt, Jennifer" userId="1748e156-8203-4d2f-9a68-58f544a5bda1" providerId="ADAL" clId="{5360609B-678E-4A76-93AA-CCD9DF07C3B1}" dt="2023-03-06T15:07:51.089" v="71"/>
          <ac:spMkLst>
            <pc:docMk/>
            <pc:sldMk cId="204398901" sldId="351"/>
            <ac:spMk id="14" creationId="{A376EFB1-01CF-419F-ABF1-2AF02BBFCBD1}"/>
          </ac:spMkLst>
        </pc:spChg>
        <pc:spChg chg="del">
          <ac:chgData name="Gravitt, Jennifer" userId="1748e156-8203-4d2f-9a68-58f544a5bda1" providerId="ADAL" clId="{5360609B-678E-4A76-93AA-CCD9DF07C3B1}" dt="2023-03-06T15:07:51.089" v="71"/>
          <ac:spMkLst>
            <pc:docMk/>
            <pc:sldMk cId="204398901" sldId="351"/>
            <ac:spMk id="16" creationId="{FF9DEA15-78BD-4750-AA18-B9F28A6D5AB8}"/>
          </ac:spMkLst>
        </pc:spChg>
      </pc:sldChg>
      <pc:sldChg chg="del">
        <pc:chgData name="Gravitt, Jennifer" userId="1748e156-8203-4d2f-9a68-58f544a5bda1" providerId="ADAL" clId="{5360609B-678E-4A76-93AA-CCD9DF07C3B1}" dt="2023-03-03T19:47:56.993" v="27" actId="2696"/>
        <pc:sldMkLst>
          <pc:docMk/>
          <pc:sldMk cId="3859562246" sldId="362"/>
        </pc:sldMkLst>
      </pc:sldChg>
      <pc:sldChg chg="addSp delSp modSp new del mod setBg">
        <pc:chgData name="Gravitt, Jennifer" userId="1748e156-8203-4d2f-9a68-58f544a5bda1" providerId="ADAL" clId="{5360609B-678E-4A76-93AA-CCD9DF07C3B1}" dt="2023-03-06T15:07:31.971" v="67" actId="2696"/>
        <pc:sldMkLst>
          <pc:docMk/>
          <pc:sldMk cId="3827463429" sldId="363"/>
        </pc:sldMkLst>
        <pc:spChg chg="add del mod">
          <ac:chgData name="Gravitt, Jennifer" userId="1748e156-8203-4d2f-9a68-58f544a5bda1" providerId="ADAL" clId="{5360609B-678E-4A76-93AA-CCD9DF07C3B1}" dt="2023-03-03T19:46:36.888" v="19" actId="14100"/>
          <ac:spMkLst>
            <pc:docMk/>
            <pc:sldMk cId="3827463429" sldId="363"/>
            <ac:spMk id="2" creationId="{CFEDBF24-DD61-A8BE-762D-2B1EB74FFEC8}"/>
          </ac:spMkLst>
        </pc:spChg>
        <pc:spChg chg="del">
          <ac:chgData name="Gravitt, Jennifer" userId="1748e156-8203-4d2f-9a68-58f544a5bda1" providerId="ADAL" clId="{5360609B-678E-4A76-93AA-CCD9DF07C3B1}" dt="2023-03-03T19:45:20.891" v="5" actId="931"/>
          <ac:spMkLst>
            <pc:docMk/>
            <pc:sldMk cId="3827463429" sldId="363"/>
            <ac:spMk id="3" creationId="{FA94D85D-146B-9950-45F3-A95E63188C76}"/>
          </ac:spMkLst>
        </pc:spChg>
        <pc:spChg chg="del mod">
          <ac:chgData name="Gravitt, Jennifer" userId="1748e156-8203-4d2f-9a68-58f544a5bda1" providerId="ADAL" clId="{5360609B-678E-4A76-93AA-CCD9DF07C3B1}" dt="2023-03-03T19:47:44.873" v="26" actId="478"/>
          <ac:spMkLst>
            <pc:docMk/>
            <pc:sldMk cId="3827463429" sldId="363"/>
            <ac:spMk id="4" creationId="{ADEE251C-366A-7758-3191-54C54922D995}"/>
          </ac:spMkLst>
        </pc:spChg>
        <pc:spChg chg="add del">
          <ac:chgData name="Gravitt, Jennifer" userId="1748e156-8203-4d2f-9a68-58f544a5bda1" providerId="ADAL" clId="{5360609B-678E-4A76-93AA-CCD9DF07C3B1}" dt="2023-03-03T19:45:46.478" v="9" actId="26606"/>
          <ac:spMkLst>
            <pc:docMk/>
            <pc:sldMk cId="3827463429" sldId="363"/>
            <ac:spMk id="11" creationId="{32BC26D8-82FB-445E-AA49-62A77D7C1EE0}"/>
          </ac:spMkLst>
        </pc:spChg>
        <pc:spChg chg="add del">
          <ac:chgData name="Gravitt, Jennifer" userId="1748e156-8203-4d2f-9a68-58f544a5bda1" providerId="ADAL" clId="{5360609B-678E-4A76-93AA-CCD9DF07C3B1}" dt="2023-03-03T19:45:46.478" v="9" actId="26606"/>
          <ac:spMkLst>
            <pc:docMk/>
            <pc:sldMk cId="3827463429" sldId="363"/>
            <ac:spMk id="13" creationId="{CB44330D-EA18-4254-AA95-EB49948539B8}"/>
          </ac:spMkLst>
        </pc:spChg>
        <pc:spChg chg="add del">
          <ac:chgData name="Gravitt, Jennifer" userId="1748e156-8203-4d2f-9a68-58f544a5bda1" providerId="ADAL" clId="{5360609B-678E-4A76-93AA-CCD9DF07C3B1}" dt="2023-03-03T19:46:17.085" v="17" actId="26606"/>
          <ac:spMkLst>
            <pc:docMk/>
            <pc:sldMk cId="3827463429" sldId="363"/>
            <ac:spMk id="15" creationId="{42A4FC2C-047E-45A5-965D-8E1E3BF09BC6}"/>
          </ac:spMkLst>
        </pc:spChg>
        <pc:picChg chg="add mod">
          <ac:chgData name="Gravitt, Jennifer" userId="1748e156-8203-4d2f-9a68-58f544a5bda1" providerId="ADAL" clId="{5360609B-678E-4A76-93AA-CCD9DF07C3B1}" dt="2023-03-06T15:05:57.150" v="60" actId="14100"/>
          <ac:picMkLst>
            <pc:docMk/>
            <pc:sldMk cId="3827463429" sldId="363"/>
            <ac:picMk id="6" creationId="{807DA89D-5FD2-7DCD-B8B0-5F0BF724A7B8}"/>
          </ac:picMkLst>
        </pc:picChg>
      </pc:sldChg>
      <pc:sldChg chg="new del">
        <pc:chgData name="Gravitt, Jennifer" userId="1748e156-8203-4d2f-9a68-58f544a5bda1" providerId="ADAL" clId="{5360609B-678E-4A76-93AA-CCD9DF07C3B1}" dt="2023-03-06T15:05:03.445" v="49" actId="2696"/>
        <pc:sldMkLst>
          <pc:docMk/>
          <pc:sldMk cId="379760167" sldId="364"/>
        </pc:sldMkLst>
      </pc:sldChg>
      <pc:sldChg chg="addSp delSp modSp new mod setBg">
        <pc:chgData name="Gravitt, Jennifer" userId="1748e156-8203-4d2f-9a68-58f544a5bda1" providerId="ADAL" clId="{5360609B-678E-4A76-93AA-CCD9DF07C3B1}" dt="2023-03-06T15:07:34.004" v="68" actId="1076"/>
        <pc:sldMkLst>
          <pc:docMk/>
          <pc:sldMk cId="1944670860" sldId="364"/>
        </pc:sldMkLst>
        <pc:spChg chg="add del">
          <ac:chgData name="Gravitt, Jennifer" userId="1748e156-8203-4d2f-9a68-58f544a5bda1" providerId="ADAL" clId="{5360609B-678E-4A76-93AA-CCD9DF07C3B1}" dt="2023-03-06T15:07:16.802" v="66" actId="26606"/>
          <ac:spMkLst>
            <pc:docMk/>
            <pc:sldMk cId="1944670860" sldId="364"/>
            <ac:spMk id="8" creationId="{42A4FC2C-047E-45A5-965D-8E1E3BF09BC6}"/>
          </ac:spMkLst>
        </pc:spChg>
        <pc:picChg chg="add mod">
          <ac:chgData name="Gravitt, Jennifer" userId="1748e156-8203-4d2f-9a68-58f544a5bda1" providerId="ADAL" clId="{5360609B-678E-4A76-93AA-CCD9DF07C3B1}" dt="2023-03-06T15:07:34.004" v="68" actId="1076"/>
          <ac:picMkLst>
            <pc:docMk/>
            <pc:sldMk cId="1944670860" sldId="364"/>
            <ac:picMk id="3" creationId="{ADDA4EC9-075E-B8DB-5D1A-9A431EFC6CCF}"/>
          </ac:picMkLst>
        </pc:picChg>
      </pc:sldChg>
      <pc:sldMasterChg chg="del delSldLayout">
        <pc:chgData name="Gravitt, Jennifer" userId="1748e156-8203-4d2f-9a68-58f544a5bda1" providerId="ADAL" clId="{5360609B-678E-4A76-93AA-CCD9DF07C3B1}" dt="2023-03-06T15:07:31.971" v="67" actId="2696"/>
        <pc:sldMasterMkLst>
          <pc:docMk/>
          <pc:sldMasterMk cId="646755563" sldId="2147483660"/>
        </pc:sldMasterMkLst>
        <pc:sldLayoutChg chg="del">
          <pc:chgData name="Gravitt, Jennifer" userId="1748e156-8203-4d2f-9a68-58f544a5bda1" providerId="ADAL" clId="{5360609B-678E-4A76-93AA-CCD9DF07C3B1}" dt="2023-03-06T15:07:31.971" v="67" actId="2696"/>
          <pc:sldLayoutMkLst>
            <pc:docMk/>
            <pc:sldMasterMk cId="646755563" sldId="2147483660"/>
            <pc:sldLayoutMk cId="3512419140" sldId="2147483661"/>
          </pc:sldLayoutMkLst>
        </pc:sldLayoutChg>
        <pc:sldLayoutChg chg="del">
          <pc:chgData name="Gravitt, Jennifer" userId="1748e156-8203-4d2f-9a68-58f544a5bda1" providerId="ADAL" clId="{5360609B-678E-4A76-93AA-CCD9DF07C3B1}" dt="2023-03-06T15:07:31.971" v="67" actId="2696"/>
          <pc:sldLayoutMkLst>
            <pc:docMk/>
            <pc:sldMasterMk cId="646755563" sldId="2147483660"/>
            <pc:sldLayoutMk cId="2494028783" sldId="2147483662"/>
          </pc:sldLayoutMkLst>
        </pc:sldLayoutChg>
        <pc:sldLayoutChg chg="del">
          <pc:chgData name="Gravitt, Jennifer" userId="1748e156-8203-4d2f-9a68-58f544a5bda1" providerId="ADAL" clId="{5360609B-678E-4A76-93AA-CCD9DF07C3B1}" dt="2023-03-06T15:07:31.971" v="67" actId="2696"/>
          <pc:sldLayoutMkLst>
            <pc:docMk/>
            <pc:sldMasterMk cId="646755563" sldId="2147483660"/>
            <pc:sldLayoutMk cId="3636082081" sldId="2147483663"/>
          </pc:sldLayoutMkLst>
        </pc:sldLayoutChg>
        <pc:sldLayoutChg chg="del">
          <pc:chgData name="Gravitt, Jennifer" userId="1748e156-8203-4d2f-9a68-58f544a5bda1" providerId="ADAL" clId="{5360609B-678E-4A76-93AA-CCD9DF07C3B1}" dt="2023-03-06T15:07:31.971" v="67" actId="2696"/>
          <pc:sldLayoutMkLst>
            <pc:docMk/>
            <pc:sldMasterMk cId="646755563" sldId="2147483660"/>
            <pc:sldLayoutMk cId="3023006102" sldId="2147483664"/>
          </pc:sldLayoutMkLst>
        </pc:sldLayoutChg>
        <pc:sldLayoutChg chg="del">
          <pc:chgData name="Gravitt, Jennifer" userId="1748e156-8203-4d2f-9a68-58f544a5bda1" providerId="ADAL" clId="{5360609B-678E-4A76-93AA-CCD9DF07C3B1}" dt="2023-03-06T15:07:31.971" v="67" actId="2696"/>
          <pc:sldLayoutMkLst>
            <pc:docMk/>
            <pc:sldMasterMk cId="646755563" sldId="2147483660"/>
            <pc:sldLayoutMk cId="1954547010" sldId="2147483665"/>
          </pc:sldLayoutMkLst>
        </pc:sldLayoutChg>
        <pc:sldLayoutChg chg="del">
          <pc:chgData name="Gravitt, Jennifer" userId="1748e156-8203-4d2f-9a68-58f544a5bda1" providerId="ADAL" clId="{5360609B-678E-4A76-93AA-CCD9DF07C3B1}" dt="2023-03-06T15:07:31.971" v="67" actId="2696"/>
          <pc:sldLayoutMkLst>
            <pc:docMk/>
            <pc:sldMasterMk cId="646755563" sldId="2147483660"/>
            <pc:sldLayoutMk cId="2149957827" sldId="2147483666"/>
          </pc:sldLayoutMkLst>
        </pc:sldLayoutChg>
        <pc:sldLayoutChg chg="del">
          <pc:chgData name="Gravitt, Jennifer" userId="1748e156-8203-4d2f-9a68-58f544a5bda1" providerId="ADAL" clId="{5360609B-678E-4A76-93AA-CCD9DF07C3B1}" dt="2023-03-06T15:07:31.971" v="67" actId="2696"/>
          <pc:sldLayoutMkLst>
            <pc:docMk/>
            <pc:sldMasterMk cId="646755563" sldId="2147483660"/>
            <pc:sldLayoutMk cId="1281360835" sldId="2147483667"/>
          </pc:sldLayoutMkLst>
        </pc:sldLayoutChg>
        <pc:sldLayoutChg chg="del">
          <pc:chgData name="Gravitt, Jennifer" userId="1748e156-8203-4d2f-9a68-58f544a5bda1" providerId="ADAL" clId="{5360609B-678E-4A76-93AA-CCD9DF07C3B1}" dt="2023-03-06T15:07:31.971" v="67" actId="2696"/>
          <pc:sldLayoutMkLst>
            <pc:docMk/>
            <pc:sldMasterMk cId="646755563" sldId="2147483660"/>
            <pc:sldLayoutMk cId="1475119916" sldId="2147483668"/>
          </pc:sldLayoutMkLst>
        </pc:sldLayoutChg>
        <pc:sldLayoutChg chg="del">
          <pc:chgData name="Gravitt, Jennifer" userId="1748e156-8203-4d2f-9a68-58f544a5bda1" providerId="ADAL" clId="{5360609B-678E-4A76-93AA-CCD9DF07C3B1}" dt="2023-03-06T15:07:31.971" v="67" actId="2696"/>
          <pc:sldLayoutMkLst>
            <pc:docMk/>
            <pc:sldMasterMk cId="646755563" sldId="2147483660"/>
            <pc:sldLayoutMk cId="2643284509" sldId="2147483669"/>
          </pc:sldLayoutMkLst>
        </pc:sldLayoutChg>
        <pc:sldLayoutChg chg="del">
          <pc:chgData name="Gravitt, Jennifer" userId="1748e156-8203-4d2f-9a68-58f544a5bda1" providerId="ADAL" clId="{5360609B-678E-4A76-93AA-CCD9DF07C3B1}" dt="2023-03-06T15:07:31.971" v="67" actId="2696"/>
          <pc:sldLayoutMkLst>
            <pc:docMk/>
            <pc:sldMasterMk cId="646755563" sldId="2147483660"/>
            <pc:sldLayoutMk cId="1845264962" sldId="2147483670"/>
          </pc:sldLayoutMkLst>
        </pc:sldLayoutChg>
        <pc:sldLayoutChg chg="del">
          <pc:chgData name="Gravitt, Jennifer" userId="1748e156-8203-4d2f-9a68-58f544a5bda1" providerId="ADAL" clId="{5360609B-678E-4A76-93AA-CCD9DF07C3B1}" dt="2023-03-06T15:07:31.971" v="67" actId="2696"/>
          <pc:sldLayoutMkLst>
            <pc:docMk/>
            <pc:sldMasterMk cId="646755563" sldId="2147483660"/>
            <pc:sldLayoutMk cId="2592218638" sldId="2147483671"/>
          </pc:sldLayoutMkLst>
        </pc:sldLayoutChg>
        <pc:sldLayoutChg chg="del">
          <pc:chgData name="Gravitt, Jennifer" userId="1748e156-8203-4d2f-9a68-58f544a5bda1" providerId="ADAL" clId="{5360609B-678E-4A76-93AA-CCD9DF07C3B1}" dt="2023-03-06T15:07:31.971" v="67" actId="2696"/>
          <pc:sldLayoutMkLst>
            <pc:docMk/>
            <pc:sldMasterMk cId="646755563" sldId="2147483660"/>
            <pc:sldLayoutMk cId="3225970642" sldId="2147483672"/>
          </pc:sldLayoutMkLst>
        </pc:sldLayoutChg>
      </pc:sldMasterChg>
      <pc:sldMasterChg chg="modTransition modSldLayout">
        <pc:chgData name="Gravitt, Jennifer" userId="1748e156-8203-4d2f-9a68-58f544a5bda1" providerId="ADAL" clId="{5360609B-678E-4A76-93AA-CCD9DF07C3B1}" dt="2023-03-06T15:07:51.089" v="71"/>
        <pc:sldMasterMkLst>
          <pc:docMk/>
          <pc:sldMasterMk cId="4239399448" sldId="2147483708"/>
        </pc:sldMasterMkLst>
        <pc:sldLayoutChg chg="modTransition">
          <pc:chgData name="Gravitt, Jennifer" userId="1748e156-8203-4d2f-9a68-58f544a5bda1" providerId="ADAL" clId="{5360609B-678E-4A76-93AA-CCD9DF07C3B1}" dt="2023-03-06T15:07:51.089" v="71"/>
          <pc:sldLayoutMkLst>
            <pc:docMk/>
            <pc:sldMasterMk cId="4239399448" sldId="2147483708"/>
            <pc:sldLayoutMk cId="3124613771" sldId="2147483709"/>
          </pc:sldLayoutMkLst>
        </pc:sldLayoutChg>
        <pc:sldLayoutChg chg="modTransition">
          <pc:chgData name="Gravitt, Jennifer" userId="1748e156-8203-4d2f-9a68-58f544a5bda1" providerId="ADAL" clId="{5360609B-678E-4A76-93AA-CCD9DF07C3B1}" dt="2023-03-06T15:07:51.089" v="71"/>
          <pc:sldLayoutMkLst>
            <pc:docMk/>
            <pc:sldMasterMk cId="4239399448" sldId="2147483708"/>
            <pc:sldLayoutMk cId="3822933807" sldId="2147483710"/>
          </pc:sldLayoutMkLst>
        </pc:sldLayoutChg>
        <pc:sldLayoutChg chg="modTransition">
          <pc:chgData name="Gravitt, Jennifer" userId="1748e156-8203-4d2f-9a68-58f544a5bda1" providerId="ADAL" clId="{5360609B-678E-4A76-93AA-CCD9DF07C3B1}" dt="2023-03-06T15:07:51.089" v="71"/>
          <pc:sldLayoutMkLst>
            <pc:docMk/>
            <pc:sldMasterMk cId="4239399448" sldId="2147483708"/>
            <pc:sldLayoutMk cId="3930382043" sldId="2147483711"/>
          </pc:sldLayoutMkLst>
        </pc:sldLayoutChg>
        <pc:sldLayoutChg chg="modTransition">
          <pc:chgData name="Gravitt, Jennifer" userId="1748e156-8203-4d2f-9a68-58f544a5bda1" providerId="ADAL" clId="{5360609B-678E-4A76-93AA-CCD9DF07C3B1}" dt="2023-03-06T15:07:51.089" v="71"/>
          <pc:sldLayoutMkLst>
            <pc:docMk/>
            <pc:sldMasterMk cId="4239399448" sldId="2147483708"/>
            <pc:sldLayoutMk cId="2934959727" sldId="2147483712"/>
          </pc:sldLayoutMkLst>
        </pc:sldLayoutChg>
        <pc:sldLayoutChg chg="modTransition">
          <pc:chgData name="Gravitt, Jennifer" userId="1748e156-8203-4d2f-9a68-58f544a5bda1" providerId="ADAL" clId="{5360609B-678E-4A76-93AA-CCD9DF07C3B1}" dt="2023-03-06T15:07:51.089" v="71"/>
          <pc:sldLayoutMkLst>
            <pc:docMk/>
            <pc:sldMasterMk cId="4239399448" sldId="2147483708"/>
            <pc:sldLayoutMk cId="1724508870" sldId="2147483713"/>
          </pc:sldLayoutMkLst>
        </pc:sldLayoutChg>
        <pc:sldLayoutChg chg="modTransition">
          <pc:chgData name="Gravitt, Jennifer" userId="1748e156-8203-4d2f-9a68-58f544a5bda1" providerId="ADAL" clId="{5360609B-678E-4A76-93AA-CCD9DF07C3B1}" dt="2023-03-06T15:07:51.089" v="71"/>
          <pc:sldLayoutMkLst>
            <pc:docMk/>
            <pc:sldMasterMk cId="4239399448" sldId="2147483708"/>
            <pc:sldLayoutMk cId="3079390335" sldId="2147483714"/>
          </pc:sldLayoutMkLst>
        </pc:sldLayoutChg>
        <pc:sldLayoutChg chg="modTransition">
          <pc:chgData name="Gravitt, Jennifer" userId="1748e156-8203-4d2f-9a68-58f544a5bda1" providerId="ADAL" clId="{5360609B-678E-4A76-93AA-CCD9DF07C3B1}" dt="2023-03-06T15:07:51.089" v="71"/>
          <pc:sldLayoutMkLst>
            <pc:docMk/>
            <pc:sldMasterMk cId="4239399448" sldId="2147483708"/>
            <pc:sldLayoutMk cId="1246389903" sldId="2147483715"/>
          </pc:sldLayoutMkLst>
        </pc:sldLayoutChg>
        <pc:sldLayoutChg chg="modTransition">
          <pc:chgData name="Gravitt, Jennifer" userId="1748e156-8203-4d2f-9a68-58f544a5bda1" providerId="ADAL" clId="{5360609B-678E-4A76-93AA-CCD9DF07C3B1}" dt="2023-03-06T15:07:51.089" v="71"/>
          <pc:sldLayoutMkLst>
            <pc:docMk/>
            <pc:sldMasterMk cId="4239399448" sldId="2147483708"/>
            <pc:sldLayoutMk cId="453535630" sldId="2147483716"/>
          </pc:sldLayoutMkLst>
        </pc:sldLayoutChg>
        <pc:sldLayoutChg chg="modTransition">
          <pc:chgData name="Gravitt, Jennifer" userId="1748e156-8203-4d2f-9a68-58f544a5bda1" providerId="ADAL" clId="{5360609B-678E-4A76-93AA-CCD9DF07C3B1}" dt="2023-03-06T15:07:51.089" v="71"/>
          <pc:sldLayoutMkLst>
            <pc:docMk/>
            <pc:sldMasterMk cId="4239399448" sldId="2147483708"/>
            <pc:sldLayoutMk cId="3546945472" sldId="2147483717"/>
          </pc:sldLayoutMkLst>
        </pc:sldLayoutChg>
        <pc:sldLayoutChg chg="modTransition">
          <pc:chgData name="Gravitt, Jennifer" userId="1748e156-8203-4d2f-9a68-58f544a5bda1" providerId="ADAL" clId="{5360609B-678E-4A76-93AA-CCD9DF07C3B1}" dt="2023-03-06T15:07:51.089" v="71"/>
          <pc:sldLayoutMkLst>
            <pc:docMk/>
            <pc:sldMasterMk cId="4239399448" sldId="2147483708"/>
            <pc:sldLayoutMk cId="1428629439" sldId="2147483718"/>
          </pc:sldLayoutMkLst>
        </pc:sldLayoutChg>
        <pc:sldLayoutChg chg="modTransition">
          <pc:chgData name="Gravitt, Jennifer" userId="1748e156-8203-4d2f-9a68-58f544a5bda1" providerId="ADAL" clId="{5360609B-678E-4A76-93AA-CCD9DF07C3B1}" dt="2023-03-06T15:07:51.089" v="71"/>
          <pc:sldLayoutMkLst>
            <pc:docMk/>
            <pc:sldMasterMk cId="4239399448" sldId="2147483708"/>
            <pc:sldLayoutMk cId="3338982270" sldId="214748371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DF9B1E70-D197-49D3-8D5B-146001CB17F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5400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9" y="8915400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2D6B5413-504C-4046-8FC4-AC698207C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22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9" y="1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C9E59BEC-7180-445C-874C-DFB2E493945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4" y="4516438"/>
            <a:ext cx="5680075" cy="369570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5400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9" y="8915400"/>
            <a:ext cx="3076575" cy="4699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34C34128-0BAF-4687-BAE3-B3F4444F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8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34128-0BAF-4687-BAE3-B3F4444FC9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8637C-92D1-684F-A159-04664781E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82D45-AA72-D64E-86B5-DD7EB9873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1917-8613-3C41-A933-08AB041D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FD5F7-EC48-604E-B222-9B6AC4BC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801B2-4ACA-1E49-994A-A569ED0D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2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D960-7429-C845-A56D-7C9C4A20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78D5B-2618-7344-B2CC-F4C1FD5F1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666BE-3635-F54E-8B51-5427CD95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54748-D4D8-9A4C-93DC-F29B3491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5F48A-9B33-7443-A76A-90F9FC62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E06F3F-6B44-854C-AE74-77818BEDE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D1478-734F-BF43-8B2D-509187AD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22A76-C70C-B54A-BEE1-188F2B60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076AD-8D5D-6641-8AE5-6E868FDE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95048-581D-4B41-8614-A45E1B61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19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6A8C-E139-9946-8988-E972E90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ACF5-5F70-B24A-8CA8-372588F6B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0FBA-B7D6-7947-A104-40E5BF69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80146-2271-3949-B234-B52BCAB5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D8976-29E6-324E-BB66-631CDCFC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1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DBD5-055C-2C4B-82AF-4592CE4E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D76C6-D0C5-4747-91C4-EDD6A6849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B9993-29E3-BA44-9628-C65E415A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A3C4B-4613-F748-896F-224E0F29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8E95B-DE9E-E348-9676-9879214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3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29EA6-31D1-844A-A571-0170A2F2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B46D-845B-584C-94CD-CA1A79C88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A332D-9371-2F4E-80AB-267C9DC5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42158-B95D-F34E-83B6-A784C8CB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84744-071F-A047-9B52-22018599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1B7B9-EA6C-6A4B-9EC6-D848F486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2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F01C-8C49-5E4A-9D3D-A8B7E453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7D9D2-8D73-6E45-82A1-4AC4CDDB2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4F666-EEC1-8640-9EAD-F6E1595F1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7722B-7332-F343-B02F-778A4834F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FE35A-F0A4-EB45-AB21-8764E5642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BC30A-1F68-514B-9922-315EA71A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2B716B-CE9B-9646-AEF8-62B85ED0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83747-9808-5C44-B14C-8A5CBA33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1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916C5-DC48-B24D-A245-0FDE3FC5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CBBB8-07DB-7A40-8ADC-EB3E42F6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B0731-E68A-A845-95DB-74798393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B104D-054D-6D4C-B4C0-204356BB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2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DBEFA5-9B0B-2744-A251-48DAF69E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C4557-DF1C-B146-A6F5-440810EF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CBCD9-FF34-244D-BF83-DEB69B0D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8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9EA1-092F-2A4B-BA5B-1BBA3978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D16BF-8870-A14B-BDC6-73DAE70B8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6D313-590F-C249-A680-003F69437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65DA4-A8A8-334B-BB2A-D0CF4FAD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074A5-8F5F-984E-9D00-00120750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B9CBF-9D84-CA4A-992C-1D94565E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17B7-AF6A-9542-A9AC-075337089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69B32-300D-6B47-BE52-7AB3AE160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17AFE-D209-6F4F-A2C7-B168A8F66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8DE26-003F-334B-A54D-C4F15139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4F774-4742-214D-B503-D8DECBFC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37FA1-0D2F-4747-9036-2766F294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3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B2550-5B90-0B49-8864-FB0E0B8B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36D9-5FEC-174A-9DB1-898E05C88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65F20-B8D9-3C42-8D21-68DB7302E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C51B1-40B7-4445-A16F-F8709BADD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3A798-BFC7-E747-9BB4-9E744E035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1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EB524-477C-2D44-B821-7B83B34F7B0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C73AB-E2E3-6F4E-987C-A5DF5E5F0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99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D64B54-A7AC-C64A-BE2A-2C2ABFF99F92}"/>
              </a:ext>
            </a:extLst>
          </p:cNvPr>
          <p:cNvSpPr txBox="1"/>
          <p:nvPr/>
        </p:nvSpPr>
        <p:spPr>
          <a:xfrm>
            <a:off x="6259504" y="2461580"/>
            <a:ext cx="6203880" cy="11798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Sinclair Digital Thread Initiative</a:t>
            </a:r>
            <a:endParaRPr kumimoji="0" lang="en-US" sz="2800" b="1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Dayton Roundtable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 March 2023</a:t>
            </a:r>
            <a:endParaRPr lang="en-US" sz="1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F355C15-7014-BA4C-BE67-B7C2991A4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64" y="5843752"/>
            <a:ext cx="853920" cy="8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9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nclair &quot;S&quot; Logo">
            <a:extLst>
              <a:ext uri="{FF2B5EF4-FFF2-40B4-BE49-F238E27FC236}">
                <a16:creationId xmlns:a16="http://schemas.microsoft.com/office/drawing/2014/main" id="{1AC11CED-1622-4D8D-BD74-A99D791A3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64" y="5855199"/>
            <a:ext cx="853920" cy="853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91C222-948D-49AA-A67A-E6D84D9EDE9A}"/>
              </a:ext>
            </a:extLst>
          </p:cNvPr>
          <p:cNvSpPr/>
          <p:nvPr/>
        </p:nvSpPr>
        <p:spPr>
          <a:xfrm>
            <a:off x="4546336" y="0"/>
            <a:ext cx="6545218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B64E0-1F9E-4FCB-AC3F-76F3F0EE7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127" y="1618281"/>
            <a:ext cx="4546337" cy="4465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SzPct val="60000"/>
              <a:buNone/>
            </a:pPr>
            <a:r>
              <a:rPr lang="en-US" sz="2600" dirty="0">
                <a:latin typeface="Arial"/>
                <a:cs typeface="Arial"/>
              </a:rPr>
              <a:t>Digital Thread Bytes Podcast</a:t>
            </a:r>
          </a:p>
          <a:p>
            <a:pPr marL="0" indent="0" algn="ctr">
              <a:buSzPct val="60000"/>
              <a:buNone/>
            </a:pPr>
            <a:r>
              <a:rPr lang="en-US" sz="2600" dirty="0">
                <a:latin typeface="Arial"/>
                <a:cs typeface="Arial"/>
              </a:rPr>
              <a:t>New Episode Available Now</a:t>
            </a:r>
          </a:p>
          <a:p>
            <a:pPr marL="457200" lvl="1" indent="0" algn="ctr">
              <a:buSzPct val="60000"/>
              <a:buNone/>
              <a:tabLst>
                <a:tab pos="341313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457200" lvl="1" indent="0" algn="ctr">
              <a:buSzPct val="60000"/>
              <a:buNone/>
              <a:tabLst>
                <a:tab pos="341313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457200" lvl="1" indent="0" algn="ctr">
              <a:buSzPct val="60000"/>
              <a:buNone/>
              <a:tabLst>
                <a:tab pos="341313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457200" lvl="1" indent="0" algn="ctr">
              <a:buSzPct val="60000"/>
              <a:buNone/>
              <a:tabLst>
                <a:tab pos="341313" algn="l"/>
              </a:tabLst>
            </a:pPr>
            <a:endParaRPr lang="en-US" sz="2800" dirty="0">
              <a:latin typeface="Arial"/>
              <a:cs typeface="Arial"/>
            </a:endParaRPr>
          </a:p>
          <a:p>
            <a:pPr marL="457200" lvl="1" indent="0" algn="ctr">
              <a:buSzPct val="60000"/>
              <a:buNone/>
              <a:tabLst>
                <a:tab pos="341313" algn="l"/>
              </a:tabLst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DEA56-1AC1-BEEF-6C6D-5459C72DA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6538" y="2705021"/>
            <a:ext cx="2817910" cy="3651612"/>
          </a:xfrm>
          <a:prstGeom prst="rect">
            <a:avLst/>
          </a:prstGeom>
        </p:spPr>
      </p:pic>
      <p:pic>
        <p:nvPicPr>
          <p:cNvPr id="2050" name="Picture 2" descr="Digital Thread Bytes">
            <a:extLst>
              <a:ext uri="{FF2B5EF4-FFF2-40B4-BE49-F238E27FC236}">
                <a16:creationId xmlns:a16="http://schemas.microsoft.com/office/drawing/2014/main" id="{7A07D3F9-6FFD-F4AC-576C-0B9D21C6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83" y="3048409"/>
            <a:ext cx="2723619" cy="29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18D378-D2F9-9B76-1B9C-A9729A37A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543" y="4055078"/>
            <a:ext cx="951497" cy="951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A417DE-3549-BC0F-2E3D-8B98F536E53E}"/>
              </a:ext>
            </a:extLst>
          </p:cNvPr>
          <p:cNvSpPr txBox="1"/>
          <p:nvPr/>
        </p:nvSpPr>
        <p:spPr>
          <a:xfrm>
            <a:off x="2625997" y="442206"/>
            <a:ext cx="604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Digital Tapestry Series 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A329A-BA5C-229A-5E69-9646B2E3D31C}"/>
              </a:ext>
            </a:extLst>
          </p:cNvPr>
          <p:cNvSpPr txBox="1"/>
          <p:nvPr/>
        </p:nvSpPr>
        <p:spPr>
          <a:xfrm>
            <a:off x="5799220" y="1616484"/>
            <a:ext cx="40394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>
              <a:buSzPct val="60000"/>
              <a:buNone/>
            </a:pPr>
            <a:r>
              <a:rPr lang="en-US" sz="2600" dirty="0">
                <a:latin typeface="Arial"/>
                <a:cs typeface="Arial"/>
              </a:rPr>
              <a:t>Upcoming Workshop</a:t>
            </a:r>
          </a:p>
          <a:p>
            <a:pPr marL="457200" lvl="1" indent="0" algn="ctr">
              <a:buSzPct val="60000"/>
              <a:buNone/>
            </a:pPr>
            <a:r>
              <a:rPr lang="en-US" sz="2600" dirty="0">
                <a:latin typeface="Arial"/>
                <a:cs typeface="Arial"/>
              </a:rPr>
              <a:t>March 8</a:t>
            </a:r>
            <a:r>
              <a:rPr lang="en-US" sz="2600" baseline="30000" dirty="0">
                <a:latin typeface="Arial"/>
                <a:cs typeface="Arial"/>
              </a:rPr>
              <a:t>th</a:t>
            </a:r>
            <a:r>
              <a:rPr lang="en-US" sz="26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192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nclair &quot;S&quot; Logo">
            <a:extLst>
              <a:ext uri="{FF2B5EF4-FFF2-40B4-BE49-F238E27FC236}">
                <a16:creationId xmlns:a16="http://schemas.microsoft.com/office/drawing/2014/main" id="{1AC11CED-1622-4D8D-BD74-A99D791A3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64" y="5855199"/>
            <a:ext cx="853920" cy="853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91C222-948D-49AA-A67A-E6D84D9EDE9A}"/>
              </a:ext>
            </a:extLst>
          </p:cNvPr>
          <p:cNvSpPr/>
          <p:nvPr/>
        </p:nvSpPr>
        <p:spPr>
          <a:xfrm>
            <a:off x="4546336" y="0"/>
            <a:ext cx="6545218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B64E0-1F9E-4FCB-AC3F-76F3F0EE7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05" y="2008156"/>
            <a:ext cx="4692971" cy="924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SzPct val="60000"/>
              <a:buNone/>
            </a:pPr>
            <a:r>
              <a:rPr lang="en-US" sz="3200" b="1" dirty="0">
                <a:latin typeface="Arial"/>
                <a:cs typeface="Arial"/>
              </a:rPr>
              <a:t>Digital Tapestry Series</a:t>
            </a:r>
            <a:r>
              <a:rPr lang="en-US" sz="3200" dirty="0">
                <a:latin typeface="Arial"/>
                <a:cs typeface="Arial"/>
              </a:rPr>
              <a:t>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416F5-73DB-43C5-B324-9729D8178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18" y="131699"/>
            <a:ext cx="5044868" cy="659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885FD984-4360-DCC8-EBF9-7588E84BD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59" y="3181349"/>
            <a:ext cx="1948610" cy="194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8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ADDA4EC9-075E-B8DB-5D1A-9A431EFC6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90" y="334665"/>
            <a:ext cx="8008620" cy="61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29C883-F9D5-4749-9424-6882EFDFAC87}" vid="{E921DE0E-11E6-254B-8989-517A4D741A89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A5A5FB110AC4AB923439061F48037" ma:contentTypeVersion="12" ma:contentTypeDescription="Create a new document." ma:contentTypeScope="" ma:versionID="fb133cceb6ede84ce001c629226ecf20">
  <xsd:schema xmlns:xsd="http://www.w3.org/2001/XMLSchema" xmlns:xs="http://www.w3.org/2001/XMLSchema" xmlns:p="http://schemas.microsoft.com/office/2006/metadata/properties" xmlns:ns2="e2a95e76-0943-416f-a418-2109423e1f45" xmlns:ns3="9a46e028-eeea-4a98-9cbf-9c2efbccd1dc" targetNamespace="http://schemas.microsoft.com/office/2006/metadata/properties" ma:root="true" ma:fieldsID="5d75be59f3a19e89bc3e307227b1c9e4" ns2:_="" ns3:_="">
    <xsd:import namespace="e2a95e76-0943-416f-a418-2109423e1f45"/>
    <xsd:import namespace="9a46e028-eeea-4a98-9cbf-9c2efbccd1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95e76-0943-416f-a418-2109423e1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6e028-eeea-4a98-9cbf-9c2efbccd1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8DEA89-CDB9-486C-A0D5-01CCBF217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A24E1C-5FC5-41AD-96E8-87C477F068EF}">
  <ds:schemaRefs>
    <ds:schemaRef ds:uri="http://purl.org/dc/elements/1.1/"/>
    <ds:schemaRef ds:uri="http://schemas.microsoft.com/office/2006/metadata/properties"/>
    <ds:schemaRef ds:uri="9a46e028-eeea-4a98-9cbf-9c2efbccd1dc"/>
    <ds:schemaRef ds:uri="e2a95e76-0943-416f-a418-2109423e1f45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DDA31AF-82E9-4CE4-8C6A-2176B1FC0340}">
  <ds:schemaRefs>
    <ds:schemaRef ds:uri="9a46e028-eeea-4a98-9cbf-9c2efbccd1dc"/>
    <ds:schemaRef ds:uri="e2a95e76-0943-416f-a418-2109423e1f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5891</TotalTime>
  <Words>29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Sinclair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Operations Update</dc:title>
  <dc:creator>Collins, Dave</dc:creator>
  <cp:lastModifiedBy>Gravitt, Jennifer</cp:lastModifiedBy>
  <cp:revision>47</cp:revision>
  <cp:lastPrinted>2022-03-21T21:25:26Z</cp:lastPrinted>
  <dcterms:created xsi:type="dcterms:W3CDTF">2021-01-26T18:08:07Z</dcterms:created>
  <dcterms:modified xsi:type="dcterms:W3CDTF">2023-03-06T15:11:27Z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0x01010046BA5A5FB110AC4AB923439061F48037</vt:lpwstr>
  </property>
</Properties>
</file>