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5" r:id="rId6"/>
  </p:sldMasterIdLst>
  <p:notesMasterIdLst>
    <p:notesMasterId r:id="rId11"/>
  </p:notesMasterIdLst>
  <p:handoutMasterIdLst>
    <p:handoutMasterId r:id="rId12"/>
  </p:handoutMasterIdLst>
  <p:sldIdLst>
    <p:sldId id="271" r:id="rId7"/>
    <p:sldId id="362" r:id="rId8"/>
    <p:sldId id="350" r:id="rId9"/>
    <p:sldId id="351" r:id="rId10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1286CA-A8E8-45D0-A6C2-D525929D3C7F}" v="36" dt="2023-02-06T14:26:02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5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vitt, Jennifer" userId="1748e156-8203-4d2f-9a68-58f544a5bda1" providerId="ADAL" clId="{4A1286CA-A8E8-45D0-A6C2-D525929D3C7F}"/>
    <pc:docChg chg="undo redo custSel addSld delSld modSld sldOrd delMainMaster">
      <pc:chgData name="Gravitt, Jennifer" userId="1748e156-8203-4d2f-9a68-58f544a5bda1" providerId="ADAL" clId="{4A1286CA-A8E8-45D0-A6C2-D525929D3C7F}" dt="2023-02-06T14:26:43.203" v="657" actId="1076"/>
      <pc:docMkLst>
        <pc:docMk/>
      </pc:docMkLst>
      <pc:sldChg chg="del ord">
        <pc:chgData name="Gravitt, Jennifer" userId="1748e156-8203-4d2f-9a68-58f544a5bda1" providerId="ADAL" clId="{4A1286CA-A8E8-45D0-A6C2-D525929D3C7F}" dt="2023-02-02T15:24:14.644" v="360" actId="2696"/>
        <pc:sldMkLst>
          <pc:docMk/>
          <pc:sldMk cId="2724863105" sldId="270"/>
        </pc:sldMkLst>
      </pc:sldChg>
      <pc:sldChg chg="modSp mod">
        <pc:chgData name="Gravitt, Jennifer" userId="1748e156-8203-4d2f-9a68-58f544a5bda1" providerId="ADAL" clId="{4A1286CA-A8E8-45D0-A6C2-D525929D3C7F}" dt="2023-02-02T15:14:22.312" v="357" actId="20577"/>
        <pc:sldMkLst>
          <pc:docMk/>
          <pc:sldMk cId="3002194946" sldId="271"/>
        </pc:sldMkLst>
        <pc:spChg chg="mod">
          <ac:chgData name="Gravitt, Jennifer" userId="1748e156-8203-4d2f-9a68-58f544a5bda1" providerId="ADAL" clId="{4A1286CA-A8E8-45D0-A6C2-D525929D3C7F}" dt="2023-02-02T15:14:22.312" v="357" actId="20577"/>
          <ac:spMkLst>
            <pc:docMk/>
            <pc:sldMk cId="3002194946" sldId="271"/>
            <ac:spMk id="5" creationId="{9BD64B54-A7AC-C64A-BE2A-2C2ABFF99F92}"/>
          </ac:spMkLst>
        </pc:spChg>
      </pc:sldChg>
      <pc:sldChg chg="del">
        <pc:chgData name="Gravitt, Jennifer" userId="1748e156-8203-4d2f-9a68-58f544a5bda1" providerId="ADAL" clId="{4A1286CA-A8E8-45D0-A6C2-D525929D3C7F}" dt="2023-02-02T14:40:32.451" v="61" actId="2696"/>
        <pc:sldMkLst>
          <pc:docMk/>
          <pc:sldMk cId="2396983926" sldId="274"/>
        </pc:sldMkLst>
      </pc:sldChg>
      <pc:sldChg chg="addSp delSp modSp mod ord">
        <pc:chgData name="Gravitt, Jennifer" userId="1748e156-8203-4d2f-9a68-58f544a5bda1" providerId="ADAL" clId="{4A1286CA-A8E8-45D0-A6C2-D525929D3C7F}" dt="2023-02-06T14:26:43.203" v="657" actId="1076"/>
        <pc:sldMkLst>
          <pc:docMk/>
          <pc:sldMk cId="2079192484" sldId="350"/>
        </pc:sldMkLst>
        <pc:spChg chg="mod">
          <ac:chgData name="Gravitt, Jennifer" userId="1748e156-8203-4d2f-9a68-58f544a5bda1" providerId="ADAL" clId="{4A1286CA-A8E8-45D0-A6C2-D525929D3C7F}" dt="2023-02-06T13:45:36.758" v="425" actId="1076"/>
          <ac:spMkLst>
            <pc:docMk/>
            <pc:sldMk cId="2079192484" sldId="350"/>
            <ac:spMk id="4" creationId="{B691C222-948D-49AA-A67A-E6D84D9EDE9A}"/>
          </ac:spMkLst>
        </pc:spChg>
        <pc:spChg chg="mod">
          <ac:chgData name="Gravitt, Jennifer" userId="1748e156-8203-4d2f-9a68-58f544a5bda1" providerId="ADAL" clId="{4A1286CA-A8E8-45D0-A6C2-D525929D3C7F}" dt="2023-02-06T14:25:52.911" v="653" actId="1076"/>
          <ac:spMkLst>
            <pc:docMk/>
            <pc:sldMk cId="2079192484" sldId="350"/>
            <ac:spMk id="6" creationId="{951B64E0-1F9E-4FCB-AC3F-76F3F0EE7AA8}"/>
          </ac:spMkLst>
        </pc:spChg>
        <pc:spChg chg="add mod">
          <ac:chgData name="Gravitt, Jennifer" userId="1748e156-8203-4d2f-9a68-58f544a5bda1" providerId="ADAL" clId="{4A1286CA-A8E8-45D0-A6C2-D525929D3C7F}" dt="2023-02-06T14:22:23.339" v="624" actId="1076"/>
          <ac:spMkLst>
            <pc:docMk/>
            <pc:sldMk cId="2079192484" sldId="350"/>
            <ac:spMk id="10" creationId="{B4A417DE-3549-BC0F-2E3D-8B98F536E53E}"/>
          </ac:spMkLst>
        </pc:spChg>
        <pc:spChg chg="add mod">
          <ac:chgData name="Gravitt, Jennifer" userId="1748e156-8203-4d2f-9a68-58f544a5bda1" providerId="ADAL" clId="{4A1286CA-A8E8-45D0-A6C2-D525929D3C7F}" dt="2023-02-06T14:26:31.629" v="656" actId="1076"/>
          <ac:spMkLst>
            <pc:docMk/>
            <pc:sldMk cId="2079192484" sldId="350"/>
            <ac:spMk id="11" creationId="{E8DA329A-BA5C-229A-5E69-9646B2E3D31C}"/>
          </ac:spMkLst>
        </pc:spChg>
        <pc:picChg chg="add del mod">
          <ac:chgData name="Gravitt, Jennifer" userId="1748e156-8203-4d2f-9a68-58f544a5bda1" providerId="ADAL" clId="{4A1286CA-A8E8-45D0-A6C2-D525929D3C7F}" dt="2023-02-06T13:33:17.005" v="375" actId="478"/>
          <ac:picMkLst>
            <pc:docMk/>
            <pc:sldMk cId="2079192484" sldId="350"/>
            <ac:picMk id="3" creationId="{5D0BED4A-B018-30B9-2856-F49552C1479D}"/>
          </ac:picMkLst>
        </pc:picChg>
        <pc:picChg chg="mod">
          <ac:chgData name="Gravitt, Jennifer" userId="1748e156-8203-4d2f-9a68-58f544a5bda1" providerId="ADAL" clId="{4A1286CA-A8E8-45D0-A6C2-D525929D3C7F}" dt="2023-02-06T14:26:43.203" v="657" actId="1076"/>
          <ac:picMkLst>
            <pc:docMk/>
            <pc:sldMk cId="2079192484" sldId="350"/>
            <ac:picMk id="5" creationId="{F9DDEA56-1AC1-BEEF-6C6D-5459C72DA359}"/>
          </ac:picMkLst>
        </pc:picChg>
        <pc:picChg chg="add mod ord">
          <ac:chgData name="Gravitt, Jennifer" userId="1748e156-8203-4d2f-9a68-58f544a5bda1" providerId="ADAL" clId="{4A1286CA-A8E8-45D0-A6C2-D525929D3C7F}" dt="2023-02-06T14:26:08.982" v="655" actId="1076"/>
          <ac:picMkLst>
            <pc:docMk/>
            <pc:sldMk cId="2079192484" sldId="350"/>
            <ac:picMk id="9" creationId="{D318D378-D2F9-9B76-1B9C-A9729A37A81E}"/>
          </ac:picMkLst>
        </pc:picChg>
        <pc:picChg chg="add mod">
          <ac:chgData name="Gravitt, Jennifer" userId="1748e156-8203-4d2f-9a68-58f544a5bda1" providerId="ADAL" clId="{4A1286CA-A8E8-45D0-A6C2-D525929D3C7F}" dt="2023-02-06T14:26:02.115" v="654" actId="1076"/>
          <ac:picMkLst>
            <pc:docMk/>
            <pc:sldMk cId="2079192484" sldId="350"/>
            <ac:picMk id="2050" creationId="{7A07D3F9-6FFD-F4AC-576C-0B9D21C6ABC8}"/>
          </ac:picMkLst>
        </pc:picChg>
      </pc:sldChg>
      <pc:sldChg chg="addSp modSp mod">
        <pc:chgData name="Gravitt, Jennifer" userId="1748e156-8203-4d2f-9a68-58f544a5bda1" providerId="ADAL" clId="{4A1286CA-A8E8-45D0-A6C2-D525929D3C7F}" dt="2023-02-02T15:13:18.947" v="259" actId="1076"/>
        <pc:sldMkLst>
          <pc:docMk/>
          <pc:sldMk cId="204398901" sldId="351"/>
        </pc:sldMkLst>
        <pc:spChg chg="mod">
          <ac:chgData name="Gravitt, Jennifer" userId="1748e156-8203-4d2f-9a68-58f544a5bda1" providerId="ADAL" clId="{4A1286CA-A8E8-45D0-A6C2-D525929D3C7F}" dt="2023-02-02T14:38:44.675" v="59" actId="1076"/>
          <ac:spMkLst>
            <pc:docMk/>
            <pc:sldMk cId="204398901" sldId="351"/>
            <ac:spMk id="6" creationId="{951B64E0-1F9E-4FCB-AC3F-76F3F0EE7AA8}"/>
          </ac:spMkLst>
        </pc:spChg>
        <pc:picChg chg="add mod">
          <ac:chgData name="Gravitt, Jennifer" userId="1748e156-8203-4d2f-9a68-58f544a5bda1" providerId="ADAL" clId="{4A1286CA-A8E8-45D0-A6C2-D525929D3C7F}" dt="2023-02-02T15:13:18.947" v="259" actId="1076"/>
          <ac:picMkLst>
            <pc:docMk/>
            <pc:sldMk cId="204398901" sldId="351"/>
            <ac:picMk id="3" creationId="{885FD984-4360-DCC8-EBF9-7588E84BD376}"/>
          </ac:picMkLst>
        </pc:picChg>
      </pc:sldChg>
      <pc:sldChg chg="del">
        <pc:chgData name="Gravitt, Jennifer" userId="1748e156-8203-4d2f-9a68-58f544a5bda1" providerId="ADAL" clId="{4A1286CA-A8E8-45D0-A6C2-D525929D3C7F}" dt="2023-02-02T15:10:45.834" v="253" actId="2696"/>
        <pc:sldMkLst>
          <pc:docMk/>
          <pc:sldMk cId="2728632042" sldId="354"/>
        </pc:sldMkLst>
      </pc:sldChg>
      <pc:sldChg chg="modSp del mod">
        <pc:chgData name="Gravitt, Jennifer" userId="1748e156-8203-4d2f-9a68-58f544a5bda1" providerId="ADAL" clId="{4A1286CA-A8E8-45D0-A6C2-D525929D3C7F}" dt="2023-02-02T15:44:21.868" v="362" actId="2696"/>
        <pc:sldMkLst>
          <pc:docMk/>
          <pc:sldMk cId="4084841734" sldId="356"/>
        </pc:sldMkLst>
        <pc:spChg chg="mod">
          <ac:chgData name="Gravitt, Jennifer" userId="1748e156-8203-4d2f-9a68-58f544a5bda1" providerId="ADAL" clId="{4A1286CA-A8E8-45D0-A6C2-D525929D3C7F}" dt="2023-02-02T15:24:17" v="361" actId="1076"/>
          <ac:spMkLst>
            <pc:docMk/>
            <pc:sldMk cId="4084841734" sldId="356"/>
            <ac:spMk id="2" creationId="{FCEF50BF-6E78-45D8-ACB6-0C4480EB6635}"/>
          </ac:spMkLst>
        </pc:spChg>
        <pc:spChg chg="mod">
          <ac:chgData name="Gravitt, Jennifer" userId="1748e156-8203-4d2f-9a68-58f544a5bda1" providerId="ADAL" clId="{4A1286CA-A8E8-45D0-A6C2-D525929D3C7F}" dt="2023-02-02T14:40:50.849" v="63" actId="20577"/>
          <ac:spMkLst>
            <pc:docMk/>
            <pc:sldMk cId="4084841734" sldId="356"/>
            <ac:spMk id="3" creationId="{7EDF2F6E-3828-48E0-AC98-DD017F1703AB}"/>
          </ac:spMkLst>
        </pc:spChg>
      </pc:sldChg>
      <pc:sldChg chg="del">
        <pc:chgData name="Gravitt, Jennifer" userId="1748e156-8203-4d2f-9a68-58f544a5bda1" providerId="ADAL" clId="{4A1286CA-A8E8-45D0-A6C2-D525929D3C7F}" dt="2023-02-02T14:40:39.187" v="62" actId="2696"/>
        <pc:sldMkLst>
          <pc:docMk/>
          <pc:sldMk cId="1655054488" sldId="359"/>
        </pc:sldMkLst>
      </pc:sldChg>
      <pc:sldChg chg="del">
        <pc:chgData name="Gravitt, Jennifer" userId="1748e156-8203-4d2f-9a68-58f544a5bda1" providerId="ADAL" clId="{4A1286CA-A8E8-45D0-A6C2-D525929D3C7F}" dt="2023-02-02T15:10:50.522" v="254" actId="2696"/>
        <pc:sldMkLst>
          <pc:docMk/>
          <pc:sldMk cId="2128067199" sldId="361"/>
        </pc:sldMkLst>
      </pc:sldChg>
      <pc:sldChg chg="new del">
        <pc:chgData name="Gravitt, Jennifer" userId="1748e156-8203-4d2f-9a68-58f544a5bda1" providerId="ADAL" clId="{4A1286CA-A8E8-45D0-A6C2-D525929D3C7F}" dt="2023-02-02T14:29:58.319" v="1" actId="2696"/>
        <pc:sldMkLst>
          <pc:docMk/>
          <pc:sldMk cId="3067875967" sldId="362"/>
        </pc:sldMkLst>
      </pc:sldChg>
      <pc:sldChg chg="addSp modSp add mod ord">
        <pc:chgData name="Gravitt, Jennifer" userId="1748e156-8203-4d2f-9a68-58f544a5bda1" providerId="ADAL" clId="{4A1286CA-A8E8-45D0-A6C2-D525929D3C7F}" dt="2023-02-02T15:13:50.177" v="263"/>
        <pc:sldMkLst>
          <pc:docMk/>
          <pc:sldMk cId="3859562246" sldId="362"/>
        </pc:sldMkLst>
        <pc:spChg chg="mod">
          <ac:chgData name="Gravitt, Jennifer" userId="1748e156-8203-4d2f-9a68-58f544a5bda1" providerId="ADAL" clId="{4A1286CA-A8E8-45D0-A6C2-D525929D3C7F}" dt="2023-02-02T14:32:21.431" v="49" actId="14100"/>
          <ac:spMkLst>
            <pc:docMk/>
            <pc:sldMk cId="3859562246" sldId="362"/>
            <ac:spMk id="3" creationId="{00000000-0000-0000-0000-000000000000}"/>
          </ac:spMkLst>
        </pc:spChg>
        <pc:picChg chg="add mod">
          <ac:chgData name="Gravitt, Jennifer" userId="1748e156-8203-4d2f-9a68-58f544a5bda1" providerId="ADAL" clId="{4A1286CA-A8E8-45D0-A6C2-D525929D3C7F}" dt="2023-02-02T15:09:53.297" v="247" actId="1076"/>
          <ac:picMkLst>
            <pc:docMk/>
            <pc:sldMk cId="3859562246" sldId="362"/>
            <ac:picMk id="5" creationId="{DBF7D71C-4B85-C1BC-82F7-FF50503463EC}"/>
          </ac:picMkLst>
        </pc:picChg>
        <pc:picChg chg="add mod">
          <ac:chgData name="Gravitt, Jennifer" userId="1748e156-8203-4d2f-9a68-58f544a5bda1" providerId="ADAL" clId="{4A1286CA-A8E8-45D0-A6C2-D525929D3C7F}" dt="2023-02-02T15:10:15.618" v="251" actId="1076"/>
          <ac:picMkLst>
            <pc:docMk/>
            <pc:sldMk cId="3859562246" sldId="362"/>
            <ac:picMk id="6" creationId="{A54C13FE-8369-9478-2F69-59E5FBAB107A}"/>
          </ac:picMkLst>
        </pc:picChg>
        <pc:picChg chg="add mod">
          <ac:chgData name="Gravitt, Jennifer" userId="1748e156-8203-4d2f-9a68-58f544a5bda1" providerId="ADAL" clId="{4A1286CA-A8E8-45D0-A6C2-D525929D3C7F}" dt="2023-02-02T15:10:32.624" v="252" actId="1076"/>
          <ac:picMkLst>
            <pc:docMk/>
            <pc:sldMk cId="3859562246" sldId="362"/>
            <ac:picMk id="7" creationId="{E4C1DCC3-9B98-0119-79E2-1FF8111A7625}"/>
          </ac:picMkLst>
        </pc:picChg>
        <pc:picChg chg="add mod">
          <ac:chgData name="Gravitt, Jennifer" userId="1748e156-8203-4d2f-9a68-58f544a5bda1" providerId="ADAL" clId="{4A1286CA-A8E8-45D0-A6C2-D525929D3C7F}" dt="2023-02-02T14:32:32.471" v="51" actId="1076"/>
          <ac:picMkLst>
            <pc:docMk/>
            <pc:sldMk cId="3859562246" sldId="362"/>
            <ac:picMk id="1026" creationId="{6065049F-789A-0A51-998A-66CB732F95A1}"/>
          </ac:picMkLst>
        </pc:picChg>
      </pc:sldChg>
      <pc:sldMasterChg chg="del delSldLayout">
        <pc:chgData name="Gravitt, Jennifer" userId="1748e156-8203-4d2f-9a68-58f544a5bda1" providerId="ADAL" clId="{4A1286CA-A8E8-45D0-A6C2-D525929D3C7F}" dt="2023-02-02T14:40:39.187" v="62" actId="2696"/>
        <pc:sldMasterMkLst>
          <pc:docMk/>
          <pc:sldMasterMk cId="2776393078" sldId="2147483687"/>
        </pc:sldMasterMkLst>
        <pc:sldLayoutChg chg="del">
          <pc:chgData name="Gravitt, Jennifer" userId="1748e156-8203-4d2f-9a68-58f544a5bda1" providerId="ADAL" clId="{4A1286CA-A8E8-45D0-A6C2-D525929D3C7F}" dt="2023-02-02T14:40:39.187" v="62" actId="2696"/>
          <pc:sldLayoutMkLst>
            <pc:docMk/>
            <pc:sldMasterMk cId="2776393078" sldId="2147483687"/>
            <pc:sldLayoutMk cId="3614215949" sldId="2147483688"/>
          </pc:sldLayoutMkLst>
        </pc:sldLayoutChg>
        <pc:sldLayoutChg chg="del">
          <pc:chgData name="Gravitt, Jennifer" userId="1748e156-8203-4d2f-9a68-58f544a5bda1" providerId="ADAL" clId="{4A1286CA-A8E8-45D0-A6C2-D525929D3C7F}" dt="2023-02-02T14:40:39.187" v="62" actId="2696"/>
          <pc:sldLayoutMkLst>
            <pc:docMk/>
            <pc:sldMasterMk cId="2776393078" sldId="2147483687"/>
            <pc:sldLayoutMk cId="2178864878" sldId="2147483689"/>
          </pc:sldLayoutMkLst>
        </pc:sldLayoutChg>
        <pc:sldLayoutChg chg="del">
          <pc:chgData name="Gravitt, Jennifer" userId="1748e156-8203-4d2f-9a68-58f544a5bda1" providerId="ADAL" clId="{4A1286CA-A8E8-45D0-A6C2-D525929D3C7F}" dt="2023-02-02T14:40:39.187" v="62" actId="2696"/>
          <pc:sldLayoutMkLst>
            <pc:docMk/>
            <pc:sldMasterMk cId="2776393078" sldId="2147483687"/>
            <pc:sldLayoutMk cId="1687507250" sldId="2147483690"/>
          </pc:sldLayoutMkLst>
        </pc:sldLayoutChg>
        <pc:sldLayoutChg chg="del">
          <pc:chgData name="Gravitt, Jennifer" userId="1748e156-8203-4d2f-9a68-58f544a5bda1" providerId="ADAL" clId="{4A1286CA-A8E8-45D0-A6C2-D525929D3C7F}" dt="2023-02-02T14:40:39.187" v="62" actId="2696"/>
          <pc:sldLayoutMkLst>
            <pc:docMk/>
            <pc:sldMasterMk cId="2776393078" sldId="2147483687"/>
            <pc:sldLayoutMk cId="2367735002" sldId="2147483691"/>
          </pc:sldLayoutMkLst>
        </pc:sldLayoutChg>
        <pc:sldLayoutChg chg="del">
          <pc:chgData name="Gravitt, Jennifer" userId="1748e156-8203-4d2f-9a68-58f544a5bda1" providerId="ADAL" clId="{4A1286CA-A8E8-45D0-A6C2-D525929D3C7F}" dt="2023-02-02T14:40:39.187" v="62" actId="2696"/>
          <pc:sldLayoutMkLst>
            <pc:docMk/>
            <pc:sldMasterMk cId="2776393078" sldId="2147483687"/>
            <pc:sldLayoutMk cId="309533544" sldId="2147483692"/>
          </pc:sldLayoutMkLst>
        </pc:sldLayoutChg>
        <pc:sldLayoutChg chg="del">
          <pc:chgData name="Gravitt, Jennifer" userId="1748e156-8203-4d2f-9a68-58f544a5bda1" providerId="ADAL" clId="{4A1286CA-A8E8-45D0-A6C2-D525929D3C7F}" dt="2023-02-02T14:40:39.187" v="62" actId="2696"/>
          <pc:sldLayoutMkLst>
            <pc:docMk/>
            <pc:sldMasterMk cId="2776393078" sldId="2147483687"/>
            <pc:sldLayoutMk cId="2228124247" sldId="2147483693"/>
          </pc:sldLayoutMkLst>
        </pc:sldLayoutChg>
        <pc:sldLayoutChg chg="del">
          <pc:chgData name="Gravitt, Jennifer" userId="1748e156-8203-4d2f-9a68-58f544a5bda1" providerId="ADAL" clId="{4A1286CA-A8E8-45D0-A6C2-D525929D3C7F}" dt="2023-02-02T14:40:39.187" v="62" actId="2696"/>
          <pc:sldLayoutMkLst>
            <pc:docMk/>
            <pc:sldMasterMk cId="2776393078" sldId="2147483687"/>
            <pc:sldLayoutMk cId="3788107734" sldId="2147483694"/>
          </pc:sldLayoutMkLst>
        </pc:sldLayoutChg>
        <pc:sldLayoutChg chg="del">
          <pc:chgData name="Gravitt, Jennifer" userId="1748e156-8203-4d2f-9a68-58f544a5bda1" providerId="ADAL" clId="{4A1286CA-A8E8-45D0-A6C2-D525929D3C7F}" dt="2023-02-02T14:40:39.187" v="62" actId="2696"/>
          <pc:sldLayoutMkLst>
            <pc:docMk/>
            <pc:sldMasterMk cId="2776393078" sldId="2147483687"/>
            <pc:sldLayoutMk cId="4109235762" sldId="2147483695"/>
          </pc:sldLayoutMkLst>
        </pc:sldLayoutChg>
        <pc:sldLayoutChg chg="del">
          <pc:chgData name="Gravitt, Jennifer" userId="1748e156-8203-4d2f-9a68-58f544a5bda1" providerId="ADAL" clId="{4A1286CA-A8E8-45D0-A6C2-D525929D3C7F}" dt="2023-02-02T14:40:39.187" v="62" actId="2696"/>
          <pc:sldLayoutMkLst>
            <pc:docMk/>
            <pc:sldMasterMk cId="2776393078" sldId="2147483687"/>
            <pc:sldLayoutMk cId="152864058" sldId="2147483696"/>
          </pc:sldLayoutMkLst>
        </pc:sldLayoutChg>
        <pc:sldLayoutChg chg="del">
          <pc:chgData name="Gravitt, Jennifer" userId="1748e156-8203-4d2f-9a68-58f544a5bda1" providerId="ADAL" clId="{4A1286CA-A8E8-45D0-A6C2-D525929D3C7F}" dt="2023-02-02T14:40:39.187" v="62" actId="2696"/>
          <pc:sldLayoutMkLst>
            <pc:docMk/>
            <pc:sldMasterMk cId="2776393078" sldId="2147483687"/>
            <pc:sldLayoutMk cId="2954028079" sldId="214748369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575" cy="4699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9" y="1"/>
            <a:ext cx="3076575" cy="4699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DF9B1E70-D197-49D3-8D5B-146001CB17F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5400"/>
            <a:ext cx="3076575" cy="4699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9" y="8915400"/>
            <a:ext cx="3076575" cy="4699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2D6B5413-504C-4046-8FC4-AC698207C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22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575" cy="4699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9" y="1"/>
            <a:ext cx="3076575" cy="4699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C9E59BEC-7180-445C-874C-DFB2E493945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4" y="4516438"/>
            <a:ext cx="5680075" cy="3695700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5400"/>
            <a:ext cx="3076575" cy="4699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9" y="8915400"/>
            <a:ext cx="3076575" cy="4699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34C34128-0BAF-4687-BAE3-B3F4444F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8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34128-0BAF-4687-BAE3-B3F4444FC9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69" y="392426"/>
            <a:ext cx="11429391" cy="1596249"/>
          </a:xfrm>
        </p:spPr>
        <p:txBody>
          <a:bodyPr/>
          <a:lstStyle>
            <a:lvl1pPr>
              <a:defRPr sz="4400" b="1">
                <a:solidFill>
                  <a:srgbClr val="9F2B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369" y="5865755"/>
            <a:ext cx="6393839" cy="66010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7717" y="2516189"/>
            <a:ext cx="11430000" cy="2890837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191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10DD-26C4-4EBA-B4E1-821E64BF6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1BA-8585-8B4E-858B-31FEB0C2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649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33C-C6B6-4065-93DF-28AF68A918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1BA-8585-8B4E-858B-31FEB0C2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186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6AC1-DCE9-4775-9D6E-F78B26080888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1912-8A27-4AB2-BB44-2C80EDA7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70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8637C-92D1-684F-A159-04664781E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82D45-AA72-D64E-86B5-DD7EB9873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D1917-8613-3C41-A933-08AB041D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FD5F7-EC48-604E-B222-9B6AC4BC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801B2-4ACA-1E49-994A-A569ED0D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28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6A8C-E139-9946-8988-E972E90F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ACF5-5F70-B24A-8CA8-372588F6B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D0FBA-B7D6-7947-A104-40E5BF69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80146-2271-3949-B234-B52BCAB5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D8976-29E6-324E-BB66-631CDCFC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5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DBD5-055C-2C4B-82AF-4592CE4E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D76C6-D0C5-4747-91C4-EDD6A6849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B9993-29E3-BA44-9628-C65E415A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A3C4B-4613-F748-896F-224E0F293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8E95B-DE9E-E348-9676-9879214B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32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29EA6-31D1-844A-A571-0170A2F2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B46D-845B-584C-94CD-CA1A79C88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A332D-9371-2F4E-80AB-267C9DC5E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42158-B95D-F34E-83B6-A784C8CB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84744-071F-A047-9B52-22018599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1B7B9-EA6C-6A4B-9EC6-D848F486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2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F01C-8C49-5E4A-9D3D-A8B7E453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7D9D2-8D73-6E45-82A1-4AC4CDDB2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4F666-EEC1-8640-9EAD-F6E1595F1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7722B-7332-F343-B02F-778A4834F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2FE35A-F0A4-EB45-AB21-8764E5642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BC30A-1F68-514B-9922-315EA71A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2B716B-CE9B-9646-AEF8-62B85ED0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83747-9808-5C44-B14C-8A5CBA33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13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916C5-DC48-B24D-A245-0FDE3FC5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CBBB8-07DB-7A40-8ADC-EB3E42F6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B0731-E68A-A845-95DB-74798393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B104D-054D-6D4C-B4C0-204356BB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23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DBEFA5-9B0B-2744-A251-48DAF69E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C4557-DF1C-B146-A6F5-440810EF8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CBCD9-FF34-244D-BF83-DEB69B0D1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8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31E5-6896-438F-904F-0086626DD4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1BA-8585-8B4E-858B-31FEB0C2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287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9EA1-092F-2A4B-BA5B-1BBA3978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D16BF-8870-A14B-BDC6-73DAE70B8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6D313-590F-C249-A680-003F69437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65DA4-A8A8-334B-BB2A-D0CF4FAD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074A5-8F5F-984E-9D00-00120750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B9CBF-9D84-CA4A-992C-1D94565E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00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17B7-AF6A-9542-A9AC-075337089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69B32-300D-6B47-BE52-7AB3AE160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17AFE-D209-6F4F-A2C7-B168A8F66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8DE26-003F-334B-A54D-C4F15139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4F774-4742-214D-B503-D8DECBFC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37FA1-0D2F-4747-9036-2766F294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37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D960-7429-C845-A56D-7C9C4A20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78D5B-2618-7344-B2CC-F4C1FD5F1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666BE-3635-F54E-8B51-5427CD95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54748-D4D8-9A4C-93DC-F29B3491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5F48A-9B33-7443-A76A-90F9FC62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60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E06F3F-6B44-854C-AE74-77818BEDE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D1478-734F-BF43-8B2D-509187ADE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22A76-C70C-B54A-BEE1-188F2B60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076AD-8D5D-6641-8AE5-6E868FDE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95048-581D-4B41-8614-A45E1B61E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19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22D8-764D-437D-A2BA-3F4393689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9C21E-9A04-4DC9-8885-A085B17F8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14340-9009-4FD7-80B9-EB2A9088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2EED4-BB09-40E5-9CBB-F70D79CE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8333D-1813-4327-A74B-18034DE8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1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234D9-2041-4955-A1F3-AC86EECF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A2870-5AF9-4625-988F-36244ECE5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F9F2C-7464-4933-AADD-AEEF8475F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6F3E6-67F3-4126-AE7C-8A9BF544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35552-BE0D-4505-BD4C-62C41849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9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DAD7-56C2-49E4-B60A-3605251B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C2E46-618C-4044-842E-5BD7F712C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F6CA3-27EA-4E0F-8605-C7F19354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F6A7C-3B94-4764-B4BA-56C9D4E4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724A8-FA37-45A6-B595-738DED6FE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22217-B8BF-47C8-ACAB-3487D43C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5CD05-EEA1-4E62-AFB6-497834253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DA664-2E79-418E-8A7E-60F66D9D5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76192-0976-44EC-88AD-FE8DB976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14DD5-2636-45E5-9F98-0A3E2E11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33D58-3214-44D9-90DA-86ADD0CC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BBBA-FA37-4652-AB87-3AD37EC5B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BA12C-C10E-43A9-834E-060BF652A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99B6B-A565-46ED-81AB-703447100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29F0F-C0C2-4203-ACF5-B07C4EBCE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E61B4-7BA9-4124-8C7A-87443BC4D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8936B1-B45C-4D65-A365-8ED4E2A1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9E2A9E-F738-4096-8DCE-E49FF0E9B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4B0B0F-FF68-4952-BD53-63EB5B7F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A177A-A53D-44E6-ACEB-AA778DCE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C69FEC-69DC-4DA1-8226-E51EF346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1B1D-24C2-44B4-A90E-21C77ED5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E5F23-99A8-4F84-A235-99624E6B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99F8-94DF-448B-A204-A9C10B8B6D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1BA-8585-8B4E-858B-31FEB0C2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8208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FFDA8-AF40-4DB2-8DEB-A4C7594D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5A381-FD64-44C4-9E0D-60D96B37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DB93E-8DB9-4A62-A41E-3984D013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AEC1-0B0A-412C-B47F-1A728EA3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2645-289B-4551-A68B-B9FDE3FE9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A8A22-64EC-4371-A9B0-8B66854FB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98343-DD6F-4534-8F8B-C43B54AC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1AA3E-0208-4BBB-BD5C-9DEFFFB3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40D04-232C-45A1-BEB5-EC986A07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6156-01C7-49A0-AA33-F0C909E9F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F0084-05C7-49DD-B1CD-6B5D1625A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EAECD-A195-4F0F-80A0-1FC848414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3D52C-3FF0-4F81-95DE-D24A914A8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B1959-CD9F-4542-A3E6-98F71D10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96942-DF67-46BB-95F2-BA115484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0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172F-FBC6-41C9-98CF-45FFD357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F1B64B-17CF-4ACD-8E65-D7E900E6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1D2FB-7F43-4792-B4E0-47A9F2DA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2A012-F4BF-4446-9A03-CCDC0E5D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FE054-996E-4292-A30B-2D032B2A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695338-330D-4500-A125-1DFED849D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F18F5-70C3-42B5-8781-72BA98162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E0ECB-0874-4E31-B9B2-CD34692A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3FE3A-CE2F-4226-854D-84AE5A6E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B4270-011F-4E79-AAA0-73EBD301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5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E03B-F40D-455D-9037-7177A66EF8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1BA-8585-8B4E-858B-31FEB0C2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061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A10A-8AB0-442F-9444-5F80073644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1BA-8585-8B4E-858B-31FEB0C2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470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792D-C5D4-4D28-87F3-1BFA32C367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1BA-8585-8B4E-858B-31FEB0C2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578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1E4E-9601-4794-A870-BC12A5B2FB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1BA-8585-8B4E-858B-31FEB0C2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608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77C6-F5D5-42DF-BF01-ED95FED291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1BA-8585-8B4E-858B-31FEB0C2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199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5680-2245-4F54-BD49-E98252DEA0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1BA-8585-8B4E-858B-31FEB0C2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845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324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45C1A-0790-4912-8E13-F6FD3B32CB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911BA-8585-8B4E-858B-31FEB0C2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5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9F2B3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3B2550-5B90-0B49-8864-FB0E0B8B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836D9-5FEC-174A-9DB1-898E05C88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65F20-B8D9-3C42-8D21-68DB7302E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C51B1-40B7-4445-A16F-F8709BADD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3A798-BFC7-E747-9BB4-9E744E035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1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6C7C8C-5095-4FE5-8C5F-E24A5EC7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0BFC3-22FF-4DBF-BE0C-CF1720E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F6BBA-DE1E-4B72-B71C-41BA0AB73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EB524-477C-2D44-B821-7B83B34F7B0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DE535-E5CA-4EC5-9F54-9F74FBCE2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E26DD-455F-4865-864B-D55905563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8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D64B54-A7AC-C64A-BE2A-2C2ABFF99F92}"/>
              </a:ext>
            </a:extLst>
          </p:cNvPr>
          <p:cNvSpPr txBox="1"/>
          <p:nvPr/>
        </p:nvSpPr>
        <p:spPr>
          <a:xfrm>
            <a:off x="6259504" y="2461580"/>
            <a:ext cx="6203880" cy="11798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Sinclair Digital Thread Initiative</a:t>
            </a:r>
            <a:endParaRPr kumimoji="0" lang="en-US" sz="2800" b="1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 Dayton Roundtable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dirty="0">
                <a:latin typeface="Arial"/>
                <a:cs typeface="Arial"/>
              </a:rPr>
              <a:t> February 2023</a:t>
            </a:r>
            <a:endParaRPr lang="en-US" sz="1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F355C15-7014-BA4C-BE67-B7C2991A4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864" y="5843752"/>
            <a:ext cx="853920" cy="8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9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314" y="205945"/>
            <a:ext cx="9755010" cy="87104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Sinclair Digital Thread Initiative</a:t>
            </a:r>
            <a:r>
              <a:rPr lang="en-US" dirty="0">
                <a:solidFill>
                  <a:srgbClr val="C00000"/>
                </a:solidFill>
                <a:latin typeface="Arial"/>
                <a:cs typeface="Arial"/>
              </a:rPr>
              <a:t>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152525"/>
            <a:ext cx="4648199" cy="47625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04495" indent="0">
              <a:buClr>
                <a:srgbClr val="C00000"/>
              </a:buClr>
              <a:buSzPct val="70000"/>
              <a:buNone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</a:pPr>
            <a:endParaRPr lang="en-US" sz="1800" b="1" dirty="0">
              <a:latin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 logo">
            <a:extLst>
              <a:ext uri="{FF2B5EF4-FFF2-40B4-BE49-F238E27FC236}">
                <a16:creationId xmlns:a16="http://schemas.microsoft.com/office/drawing/2014/main" id="{6065049F-789A-0A51-998A-66CB732F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3" y="1446600"/>
            <a:ext cx="4271447" cy="17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DBF7D71C-4B85-C1BC-82F7-FF5050346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96" y="3351600"/>
            <a:ext cx="2857500" cy="2857500"/>
          </a:xfrm>
          <a:prstGeom prst="rect">
            <a:avLst/>
          </a:prstGeom>
        </p:spPr>
      </p:pic>
      <p:pic>
        <p:nvPicPr>
          <p:cNvPr id="6" name="Picture 5" descr="Diagram, timeline&#10;&#10;Description automatically generated">
            <a:extLst>
              <a:ext uri="{FF2B5EF4-FFF2-40B4-BE49-F238E27FC236}">
                <a16:creationId xmlns:a16="http://schemas.microsoft.com/office/drawing/2014/main" id="{A54C13FE-8369-9478-2F69-59E5FBAB1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341" y="1446600"/>
            <a:ext cx="3199014" cy="2414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E4C1DCC3-9B98-0119-79E2-1FF8111A76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84" t="12136" r="365" b="1846"/>
          <a:stretch/>
        </p:blipFill>
        <p:spPr>
          <a:xfrm>
            <a:off x="8453760" y="3204397"/>
            <a:ext cx="3504013" cy="25481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95622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Sinclair &quot;S&quot; Logo">
            <a:extLst>
              <a:ext uri="{FF2B5EF4-FFF2-40B4-BE49-F238E27FC236}">
                <a16:creationId xmlns:a16="http://schemas.microsoft.com/office/drawing/2014/main" id="{1AC11CED-1622-4D8D-BD74-A99D791A3F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64" y="5855199"/>
            <a:ext cx="853920" cy="8539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91C222-948D-49AA-A67A-E6D84D9EDE9A}"/>
              </a:ext>
            </a:extLst>
          </p:cNvPr>
          <p:cNvSpPr/>
          <p:nvPr/>
        </p:nvSpPr>
        <p:spPr>
          <a:xfrm>
            <a:off x="4546336" y="0"/>
            <a:ext cx="6545218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B64E0-1F9E-4FCB-AC3F-76F3F0EE7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127" y="1618281"/>
            <a:ext cx="4546337" cy="44658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SzPct val="60000"/>
              <a:buNone/>
            </a:pPr>
            <a:r>
              <a:rPr lang="en-US" sz="2600" dirty="0">
                <a:latin typeface="Arial"/>
                <a:cs typeface="Arial"/>
              </a:rPr>
              <a:t>Digital Thread Bytes Podcast</a:t>
            </a:r>
          </a:p>
          <a:p>
            <a:pPr marL="0" indent="0" algn="ctr">
              <a:buSzPct val="60000"/>
              <a:buNone/>
            </a:pPr>
            <a:r>
              <a:rPr lang="en-US" sz="2600" dirty="0">
                <a:latin typeface="Arial"/>
                <a:cs typeface="Arial"/>
              </a:rPr>
              <a:t>New Episode Available Now</a:t>
            </a:r>
          </a:p>
          <a:p>
            <a:pPr marL="457200" lvl="1" indent="0" algn="ctr">
              <a:buSzPct val="60000"/>
              <a:buNone/>
              <a:tabLst>
                <a:tab pos="341313" algn="l"/>
              </a:tabLst>
            </a:pPr>
            <a:endParaRPr lang="en-US" sz="2800" dirty="0">
              <a:latin typeface="Arial"/>
              <a:cs typeface="Arial"/>
            </a:endParaRPr>
          </a:p>
          <a:p>
            <a:pPr marL="457200" lvl="1" indent="0" algn="ctr">
              <a:buSzPct val="60000"/>
              <a:buNone/>
              <a:tabLst>
                <a:tab pos="341313" algn="l"/>
              </a:tabLst>
            </a:pPr>
            <a:endParaRPr lang="en-US" sz="2800" dirty="0">
              <a:latin typeface="Arial"/>
              <a:cs typeface="Arial"/>
            </a:endParaRPr>
          </a:p>
          <a:p>
            <a:pPr marL="457200" lvl="1" indent="0" algn="ctr">
              <a:buSzPct val="60000"/>
              <a:buNone/>
              <a:tabLst>
                <a:tab pos="341313" algn="l"/>
              </a:tabLst>
            </a:pPr>
            <a:endParaRPr lang="en-US" sz="2800" dirty="0">
              <a:latin typeface="Arial"/>
              <a:cs typeface="Arial"/>
            </a:endParaRPr>
          </a:p>
          <a:p>
            <a:pPr marL="457200" lvl="1" indent="0" algn="ctr">
              <a:buSzPct val="60000"/>
              <a:buNone/>
              <a:tabLst>
                <a:tab pos="341313" algn="l"/>
              </a:tabLst>
            </a:pPr>
            <a:endParaRPr lang="en-US" sz="2800" dirty="0">
              <a:latin typeface="Arial"/>
              <a:cs typeface="Arial"/>
            </a:endParaRPr>
          </a:p>
          <a:p>
            <a:pPr marL="457200" lvl="1" indent="0" algn="ctr">
              <a:buSzPct val="60000"/>
              <a:buNone/>
              <a:tabLst>
                <a:tab pos="341313" algn="l"/>
              </a:tabLst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DEA56-1AC1-BEEF-6C6D-5459C72DA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409" y="2716072"/>
            <a:ext cx="2912507" cy="3651612"/>
          </a:xfrm>
          <a:prstGeom prst="rect">
            <a:avLst/>
          </a:prstGeom>
        </p:spPr>
      </p:pic>
      <p:pic>
        <p:nvPicPr>
          <p:cNvPr id="2050" name="Picture 2" descr="Digital Thread Bytes">
            <a:extLst>
              <a:ext uri="{FF2B5EF4-FFF2-40B4-BE49-F238E27FC236}">
                <a16:creationId xmlns:a16="http://schemas.microsoft.com/office/drawing/2014/main" id="{7A07D3F9-6FFD-F4AC-576C-0B9D21C6A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85" y="2709932"/>
            <a:ext cx="2723619" cy="29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D318D378-D2F9-9B76-1B9C-A9729A37A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45" y="3716601"/>
            <a:ext cx="951497" cy="951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A417DE-3549-BC0F-2E3D-8B98F536E53E}"/>
              </a:ext>
            </a:extLst>
          </p:cNvPr>
          <p:cNvSpPr txBox="1"/>
          <p:nvPr/>
        </p:nvSpPr>
        <p:spPr>
          <a:xfrm>
            <a:off x="2625997" y="442206"/>
            <a:ext cx="604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Digital Tapestry Series 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DA329A-BA5C-229A-5E69-9646B2E3D31C}"/>
              </a:ext>
            </a:extLst>
          </p:cNvPr>
          <p:cNvSpPr txBox="1"/>
          <p:nvPr/>
        </p:nvSpPr>
        <p:spPr>
          <a:xfrm>
            <a:off x="5384630" y="1592246"/>
            <a:ext cx="40394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>
              <a:buSzPct val="60000"/>
              <a:buNone/>
            </a:pPr>
            <a:r>
              <a:rPr lang="en-US" sz="2600" dirty="0">
                <a:latin typeface="Arial"/>
                <a:cs typeface="Arial"/>
              </a:rPr>
              <a:t>Upcoming Workshop</a:t>
            </a:r>
          </a:p>
          <a:p>
            <a:pPr marL="457200" lvl="1" indent="0" algn="ctr">
              <a:buSzPct val="60000"/>
              <a:buNone/>
            </a:pPr>
            <a:r>
              <a:rPr lang="en-US" sz="2600" dirty="0">
                <a:latin typeface="Arial"/>
                <a:cs typeface="Arial"/>
              </a:rPr>
              <a:t>February 8</a:t>
            </a:r>
            <a:r>
              <a:rPr lang="en-US" sz="2600" baseline="30000" dirty="0">
                <a:latin typeface="Arial"/>
                <a:cs typeface="Arial"/>
              </a:rPr>
              <a:t>th</a:t>
            </a:r>
            <a:r>
              <a:rPr lang="en-US" sz="260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9192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Sinclair &quot;S&quot; Logo">
            <a:extLst>
              <a:ext uri="{FF2B5EF4-FFF2-40B4-BE49-F238E27FC236}">
                <a16:creationId xmlns:a16="http://schemas.microsoft.com/office/drawing/2014/main" id="{1AC11CED-1622-4D8D-BD74-A99D791A3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64" y="5855199"/>
            <a:ext cx="853920" cy="8539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91C222-948D-49AA-A67A-E6D84D9EDE9A}"/>
              </a:ext>
            </a:extLst>
          </p:cNvPr>
          <p:cNvSpPr/>
          <p:nvPr/>
        </p:nvSpPr>
        <p:spPr>
          <a:xfrm>
            <a:off x="4546336" y="0"/>
            <a:ext cx="6545218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B64E0-1F9E-4FCB-AC3F-76F3F0EE7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05" y="2008156"/>
            <a:ext cx="4692971" cy="9246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SzPct val="60000"/>
              <a:buNone/>
            </a:pPr>
            <a:r>
              <a:rPr lang="en-US" sz="3200" b="1" dirty="0">
                <a:latin typeface="Arial"/>
                <a:cs typeface="Arial"/>
              </a:rPr>
              <a:t>Digital Tapestry Series</a:t>
            </a:r>
            <a:r>
              <a:rPr lang="en-US" sz="3200" dirty="0">
                <a:latin typeface="Arial"/>
                <a:cs typeface="Arial"/>
              </a:rPr>
              <a:t>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416F5-73DB-43C5-B324-9729D8178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18" y="131699"/>
            <a:ext cx="5044868" cy="659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885FD984-4360-DCC8-EBF9-7588E84BD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59" y="3181349"/>
            <a:ext cx="1948610" cy="194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8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29C883-F9D5-4749-9424-6882EFDFAC87}" vid="{E921DE0E-11E6-254B-8989-517A4D741A89}"/>
    </a:ext>
  </a:extLst>
</a:theme>
</file>

<file path=ppt/theme/theme3.xml><?xml version="1.0" encoding="utf-8"?>
<a:theme xmlns:a="http://schemas.openxmlformats.org/drawingml/2006/main" name="1_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BA5A5FB110AC4AB923439061F48037" ma:contentTypeVersion="12" ma:contentTypeDescription="Create a new document." ma:contentTypeScope="" ma:versionID="fb133cceb6ede84ce001c629226ecf20">
  <xsd:schema xmlns:xsd="http://www.w3.org/2001/XMLSchema" xmlns:xs="http://www.w3.org/2001/XMLSchema" xmlns:p="http://schemas.microsoft.com/office/2006/metadata/properties" xmlns:ns2="e2a95e76-0943-416f-a418-2109423e1f45" xmlns:ns3="9a46e028-eeea-4a98-9cbf-9c2efbccd1dc" targetNamespace="http://schemas.microsoft.com/office/2006/metadata/properties" ma:root="true" ma:fieldsID="5d75be59f3a19e89bc3e307227b1c9e4" ns2:_="" ns3:_="">
    <xsd:import namespace="e2a95e76-0943-416f-a418-2109423e1f45"/>
    <xsd:import namespace="9a46e028-eeea-4a98-9cbf-9c2efbccd1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95e76-0943-416f-a418-2109423e1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46e028-eeea-4a98-9cbf-9c2efbccd1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8DEA89-CDB9-486C-A0D5-01CCBF2173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A24E1C-5FC5-41AD-96E8-87C477F068EF}">
  <ds:schemaRefs>
    <ds:schemaRef ds:uri="http://purl.org/dc/elements/1.1/"/>
    <ds:schemaRef ds:uri="http://schemas.microsoft.com/office/2006/metadata/properties"/>
    <ds:schemaRef ds:uri="9a46e028-eeea-4a98-9cbf-9c2efbccd1dc"/>
    <ds:schemaRef ds:uri="e2a95e76-0943-416f-a418-2109423e1f45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DDA31AF-82E9-4CE4-8C6A-2176B1FC0340}">
  <ds:schemaRefs>
    <ds:schemaRef ds:uri="9a46e028-eeea-4a98-9cbf-9c2efbccd1dc"/>
    <ds:schemaRef ds:uri="e2a95e76-0943-416f-a418-2109423e1f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5767</TotalTime>
  <Words>33</Words>
  <Application>Microsoft Office PowerPoint</Application>
  <PresentationFormat>Widescreen</PresentationFormat>
  <Paragraphs>16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3_Office Theme</vt:lpstr>
      <vt:lpstr>Office Theme</vt:lpstr>
      <vt:lpstr>1_Office Theme</vt:lpstr>
      <vt:lpstr>PowerPoint Presentation</vt:lpstr>
      <vt:lpstr>Sinclair Digital Thread Initiative </vt:lpstr>
      <vt:lpstr>PowerPoint Presentation</vt:lpstr>
      <vt:lpstr>PowerPoint Presentation</vt:lpstr>
    </vt:vector>
  </TitlesOfParts>
  <Company>Sinclair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Workforce Operations Update</dc:title>
  <dc:creator>Collins, Dave</dc:creator>
  <cp:lastModifiedBy>Gravitt, Jennifer</cp:lastModifiedBy>
  <cp:revision>46</cp:revision>
  <cp:lastPrinted>2022-03-21T21:25:26Z</cp:lastPrinted>
  <dcterms:created xsi:type="dcterms:W3CDTF">2021-01-26T18:08:07Z</dcterms:created>
  <dcterms:modified xsi:type="dcterms:W3CDTF">2023-02-06T14:26:51Z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0x01010046BA5A5FB110AC4AB923439061F48037</vt:lpwstr>
  </property>
</Properties>
</file>