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media/image11.jpg" ContentType="image/jpe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36" r:id="rId4"/>
    <p:sldMasterId id="2147484641" r:id="rId5"/>
    <p:sldMasterId id="2147484647" r:id="rId6"/>
  </p:sldMasterIdLst>
  <p:notesMasterIdLst>
    <p:notesMasterId r:id="rId13"/>
  </p:notesMasterIdLst>
  <p:handoutMasterIdLst>
    <p:handoutMasterId r:id="rId14"/>
  </p:handoutMasterIdLst>
  <p:sldIdLst>
    <p:sldId id="256" r:id="rId7"/>
    <p:sldId id="609" r:id="rId8"/>
    <p:sldId id="258" r:id="rId9"/>
    <p:sldId id="288" r:id="rId10"/>
    <p:sldId id="292" r:id="rId11"/>
    <p:sldId id="622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99CCFF"/>
    <a:srgbClr val="009900"/>
    <a:srgbClr val="A50021"/>
    <a:srgbClr val="33CC33"/>
    <a:srgbClr val="FF9900"/>
    <a:srgbClr val="000099"/>
    <a:srgbClr val="33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8177D-C410-4F00-9113-9C4F312331F6}" v="4" dt="2022-10-24T01:13:38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88851" autoAdjust="0"/>
  </p:normalViewPr>
  <p:slideViewPr>
    <p:cSldViewPr snapToGrid="0">
      <p:cViewPr varScale="1">
        <p:scale>
          <a:sx n="58" d="100"/>
          <a:sy n="58" d="100"/>
        </p:scale>
        <p:origin x="1312" y="36"/>
      </p:cViewPr>
      <p:guideLst>
        <p:guide orient="horz" pos="894"/>
        <p:guide pos="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1182" y="288"/>
      </p:cViewPr>
      <p:guideLst>
        <p:guide orient="horz" pos="2928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RST, JAMES K NH-04 USAF AFMC HQAFMC/EN/ENS" userId="7a4f2883-cde9-49b0-8bad-0f28adfa06d8" providerId="ADAL" clId="{5888177D-C410-4F00-9113-9C4F312331F6}"/>
    <pc:docChg chg="undo custSel delSld modSld">
      <pc:chgData name="HURST, JAMES K NH-04 USAF AFMC HQAFMC/EN/ENS" userId="7a4f2883-cde9-49b0-8bad-0f28adfa06d8" providerId="ADAL" clId="{5888177D-C410-4F00-9113-9C4F312331F6}" dt="2022-10-24T01:14:32.117" v="140" actId="20577"/>
      <pc:docMkLst>
        <pc:docMk/>
      </pc:docMkLst>
      <pc:sldChg chg="modSp mod">
        <pc:chgData name="HURST, JAMES K NH-04 USAF AFMC HQAFMC/EN/ENS" userId="7a4f2883-cde9-49b0-8bad-0f28adfa06d8" providerId="ADAL" clId="{5888177D-C410-4F00-9113-9C4F312331F6}" dt="2022-10-24T01:14:32.117" v="140" actId="20577"/>
        <pc:sldMkLst>
          <pc:docMk/>
          <pc:sldMk cId="0" sldId="256"/>
        </pc:sldMkLst>
        <pc:spChg chg="mod">
          <ac:chgData name="HURST, JAMES K NH-04 USAF AFMC HQAFMC/EN/ENS" userId="7a4f2883-cde9-49b0-8bad-0f28adfa06d8" providerId="ADAL" clId="{5888177D-C410-4F00-9113-9C4F312331F6}" dt="2022-10-24T01:14:32.117" v="140" actId="20577"/>
          <ac:spMkLst>
            <pc:docMk/>
            <pc:sldMk cId="0" sldId="256"/>
            <ac:spMk id="6" creationId="{00000000-0000-0000-0000-000000000000}"/>
          </ac:spMkLst>
        </pc:spChg>
      </pc:sldChg>
      <pc:sldChg chg="addSp delSp modSp mod">
        <pc:chgData name="HURST, JAMES K NH-04 USAF AFMC HQAFMC/EN/ENS" userId="7a4f2883-cde9-49b0-8bad-0f28adfa06d8" providerId="ADAL" clId="{5888177D-C410-4F00-9113-9C4F312331F6}" dt="2022-10-24T01:14:16.993" v="127" actId="1076"/>
        <pc:sldMkLst>
          <pc:docMk/>
          <pc:sldMk cId="927873562" sldId="292"/>
        </pc:sldMkLst>
        <pc:spChg chg="add del">
          <ac:chgData name="HURST, JAMES K NH-04 USAF AFMC HQAFMC/EN/ENS" userId="7a4f2883-cde9-49b0-8bad-0f28adfa06d8" providerId="ADAL" clId="{5888177D-C410-4F00-9113-9C4F312331F6}" dt="2022-10-24T01:04:30.003" v="1" actId="22"/>
          <ac:spMkLst>
            <pc:docMk/>
            <pc:sldMk cId="927873562" sldId="292"/>
            <ac:spMk id="9" creationId="{69C3B21A-D99C-9438-6E6F-6C242C14E955}"/>
          </ac:spMkLst>
        </pc:spChg>
        <pc:picChg chg="mod">
          <ac:chgData name="HURST, JAMES K NH-04 USAF AFMC HQAFMC/EN/ENS" userId="7a4f2883-cde9-49b0-8bad-0f28adfa06d8" providerId="ADAL" clId="{5888177D-C410-4F00-9113-9C4F312331F6}" dt="2022-10-24T01:14:16.993" v="127" actId="1076"/>
          <ac:picMkLst>
            <pc:docMk/>
            <pc:sldMk cId="927873562" sldId="292"/>
            <ac:picMk id="14" creationId="{00000000-0000-0000-0000-000000000000}"/>
          </ac:picMkLst>
        </pc:picChg>
      </pc:sldChg>
      <pc:sldChg chg="addSp delSp modSp del mod modClrScheme chgLayout modNotesTx">
        <pc:chgData name="HURST, JAMES K NH-04 USAF AFMC HQAFMC/EN/ENS" userId="7a4f2883-cde9-49b0-8bad-0f28adfa06d8" providerId="ADAL" clId="{5888177D-C410-4F00-9113-9C4F312331F6}" dt="2022-10-24T01:14:06.984" v="126" actId="20577"/>
        <pc:sldMkLst>
          <pc:docMk/>
          <pc:sldMk cId="2814355897" sldId="622"/>
        </pc:sldMkLst>
        <pc:spChg chg="mod ord">
          <ac:chgData name="HURST, JAMES K NH-04 USAF AFMC HQAFMC/EN/ENS" userId="7a4f2883-cde9-49b0-8bad-0f28adfa06d8" providerId="ADAL" clId="{5888177D-C410-4F00-9113-9C4F312331F6}" dt="2022-10-24T01:04:56.929" v="3" actId="700"/>
          <ac:spMkLst>
            <pc:docMk/>
            <pc:sldMk cId="2814355897" sldId="622"/>
            <ac:spMk id="2" creationId="{00000000-0000-0000-0000-000000000000}"/>
          </ac:spMkLst>
        </pc:spChg>
        <pc:spChg chg="del mod">
          <ac:chgData name="HURST, JAMES K NH-04 USAF AFMC HQAFMC/EN/ENS" userId="7a4f2883-cde9-49b0-8bad-0f28adfa06d8" providerId="ADAL" clId="{5888177D-C410-4F00-9113-9C4F312331F6}" dt="2022-10-24T01:11:47.341" v="54" actId="478"/>
          <ac:spMkLst>
            <pc:docMk/>
            <pc:sldMk cId="2814355897" sldId="622"/>
            <ac:spMk id="3" creationId="{3467F773-31A8-172D-CE14-75326D5E1DBA}"/>
          </ac:spMkLst>
        </pc:spChg>
        <pc:spChg chg="add del mod ord">
          <ac:chgData name="HURST, JAMES K NH-04 USAF AFMC HQAFMC/EN/ENS" userId="7a4f2883-cde9-49b0-8bad-0f28adfa06d8" providerId="ADAL" clId="{5888177D-C410-4F00-9113-9C4F312331F6}" dt="2022-10-24T01:05:14.367" v="6" actId="478"/>
          <ac:spMkLst>
            <pc:docMk/>
            <pc:sldMk cId="2814355897" sldId="622"/>
            <ac:spMk id="4" creationId="{F4008211-E2D3-8726-997C-396106A66E49}"/>
          </ac:spMkLst>
        </pc:spChg>
        <pc:spChg chg="add mod">
          <ac:chgData name="HURST, JAMES K NH-04 USAF AFMC HQAFMC/EN/ENS" userId="7a4f2883-cde9-49b0-8bad-0f28adfa06d8" providerId="ADAL" clId="{5888177D-C410-4F00-9113-9C4F312331F6}" dt="2022-10-24T01:14:03.245" v="125" actId="20577"/>
          <ac:spMkLst>
            <pc:docMk/>
            <pc:sldMk cId="2814355897" sldId="622"/>
            <ac:spMk id="5" creationId="{5027041C-CE1B-5FB4-B817-EE25854E9EC0}"/>
          </ac:spMkLst>
        </pc:spChg>
        <pc:spChg chg="add del mod">
          <ac:chgData name="HURST, JAMES K NH-04 USAF AFMC HQAFMC/EN/ENS" userId="7a4f2883-cde9-49b0-8bad-0f28adfa06d8" providerId="ADAL" clId="{5888177D-C410-4F00-9113-9C4F312331F6}" dt="2022-10-24T01:13:25.716" v="78" actId="403"/>
          <ac:spMkLst>
            <pc:docMk/>
            <pc:sldMk cId="2814355897" sldId="622"/>
            <ac:spMk id="6" creationId="{00000000-0000-0000-0000-000000000000}"/>
          </ac:spMkLst>
        </pc:spChg>
        <pc:spChg chg="del">
          <ac:chgData name="HURST, JAMES K NH-04 USAF AFMC HQAFMC/EN/ENS" userId="7a4f2883-cde9-49b0-8bad-0f28adfa06d8" providerId="ADAL" clId="{5888177D-C410-4F00-9113-9C4F312331F6}" dt="2022-10-24T01:05:25.016" v="10" actId="478"/>
          <ac:spMkLst>
            <pc:docMk/>
            <pc:sldMk cId="2814355897" sldId="622"/>
            <ac:spMk id="9" creationId="{ED73773B-034D-F739-50EF-DD067918A22A}"/>
          </ac:spMkLst>
        </pc:spChg>
        <pc:spChg chg="mod ord">
          <ac:chgData name="HURST, JAMES K NH-04 USAF AFMC HQAFMC/EN/ENS" userId="7a4f2883-cde9-49b0-8bad-0f28adfa06d8" providerId="ADAL" clId="{5888177D-C410-4F00-9113-9C4F312331F6}" dt="2022-10-24T01:04:56.929" v="3" actId="700"/>
          <ac:spMkLst>
            <pc:docMk/>
            <pc:sldMk cId="2814355897" sldId="622"/>
            <ac:spMk id="1331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A66A0-1B6A-440D-BD3F-96183C30CD9A}" type="doc">
      <dgm:prSet loTypeId="urn:microsoft.com/office/officeart/2005/8/layout/hChevron3" loCatId="process" qsTypeId="urn:microsoft.com/office/officeart/2005/8/quickstyle/simple5" qsCatId="simple" csTypeId="urn:microsoft.com/office/officeart/2005/8/colors/accent6_4" csCatId="accent6" phldr="1"/>
      <dgm:spPr/>
    </dgm:pt>
    <dgm:pt modelId="{17FBC48A-3AD9-44C2-B045-738DCDF85DB9}">
      <dgm:prSet phldrT="[Text]"/>
      <dgm:spPr>
        <a:xfrm>
          <a:off x="4260" y="317122"/>
          <a:ext cx="1320663" cy="528265"/>
        </a:xfrm>
        <a:prstGeom prst="homePlate">
          <a:avLst/>
        </a:prstGeom>
        <a:gradFill rotWithShape="0">
          <a:gsLst>
            <a:gs pos="0">
              <a:srgbClr val="2D2DB9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Research</a:t>
          </a:r>
        </a:p>
      </dgm:t>
    </dgm:pt>
    <dgm:pt modelId="{3A16658A-2F46-4080-910C-484F82551DF6}" type="parTrans" cxnId="{CBE46940-FBF3-48AE-B3B6-5E750E3A9C1F}">
      <dgm:prSet/>
      <dgm:spPr/>
      <dgm:t>
        <a:bodyPr/>
        <a:lstStyle/>
        <a:p>
          <a:endParaRPr lang="en-US"/>
        </a:p>
      </dgm:t>
    </dgm:pt>
    <dgm:pt modelId="{51F0EEE5-5BB5-496E-ADDA-077D5BDC958B}" type="sibTrans" cxnId="{CBE46940-FBF3-48AE-B3B6-5E750E3A9C1F}">
      <dgm:prSet/>
      <dgm:spPr/>
      <dgm:t>
        <a:bodyPr/>
        <a:lstStyle/>
        <a:p>
          <a:endParaRPr lang="en-US"/>
        </a:p>
      </dgm:t>
    </dgm:pt>
    <dgm:pt modelId="{BBBB16F1-D124-48EE-AE58-B5CFD3257E96}">
      <dgm:prSet phldrT="[Text]"/>
      <dgm:spPr>
        <a:xfrm>
          <a:off x="1060791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6933"/>
                <a:lumOff val="1158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6933"/>
                <a:lumOff val="1158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6933"/>
                <a:lumOff val="1158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Develop</a:t>
          </a:r>
        </a:p>
      </dgm:t>
    </dgm:pt>
    <dgm:pt modelId="{D6DCAE07-DABE-48C6-9CB9-04D624B8F1AA}" type="parTrans" cxnId="{F6B6D996-6EC9-4C26-8AF2-3B3EF3542EC4}">
      <dgm:prSet/>
      <dgm:spPr/>
      <dgm:t>
        <a:bodyPr/>
        <a:lstStyle/>
        <a:p>
          <a:endParaRPr lang="en-US"/>
        </a:p>
      </dgm:t>
    </dgm:pt>
    <dgm:pt modelId="{721D74CE-679C-462B-9B58-1F4D087A67FD}" type="sibTrans" cxnId="{F6B6D996-6EC9-4C26-8AF2-3B3EF3542EC4}">
      <dgm:prSet/>
      <dgm:spPr/>
      <dgm:t>
        <a:bodyPr/>
        <a:lstStyle/>
        <a:p>
          <a:endParaRPr lang="en-US"/>
        </a:p>
      </dgm:t>
    </dgm:pt>
    <dgm:pt modelId="{CFDCD322-93A8-4206-BC99-52A8B57C5F8B}">
      <dgm:prSet phldrT="[Text]"/>
      <dgm:spPr>
        <a:xfrm>
          <a:off x="3173852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0800"/>
                <a:lumOff val="3475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0800"/>
                <a:lumOff val="3475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0800"/>
                <a:lumOff val="347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Test</a:t>
          </a:r>
        </a:p>
      </dgm:t>
    </dgm:pt>
    <dgm:pt modelId="{77CAADD5-E22D-497E-9182-8206F8FFC54F}" type="parTrans" cxnId="{67E4B4FF-4330-462C-B941-C2DD7B964A37}">
      <dgm:prSet/>
      <dgm:spPr/>
      <dgm:t>
        <a:bodyPr/>
        <a:lstStyle/>
        <a:p>
          <a:endParaRPr lang="en-US"/>
        </a:p>
      </dgm:t>
    </dgm:pt>
    <dgm:pt modelId="{ABD50158-94C0-44A3-8032-7CC4FB237681}" type="sibTrans" cxnId="{67E4B4FF-4330-462C-B941-C2DD7B964A37}">
      <dgm:prSet/>
      <dgm:spPr/>
      <dgm:t>
        <a:bodyPr/>
        <a:lstStyle/>
        <a:p>
          <a:endParaRPr lang="en-US"/>
        </a:p>
      </dgm:t>
    </dgm:pt>
    <dgm:pt modelId="{5BC9DFB4-A80F-49A5-A63C-42F11B5D81C8}">
      <dgm:prSet phldrT="[Text]"/>
      <dgm:spPr>
        <a:xfrm>
          <a:off x="5286914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0800"/>
                <a:lumOff val="3475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0800"/>
                <a:lumOff val="3475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0800"/>
                <a:lumOff val="347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Sustain</a:t>
          </a:r>
        </a:p>
      </dgm:t>
    </dgm:pt>
    <dgm:pt modelId="{76156382-9B64-4936-B9C8-EEBFE8BDE5AB}" type="parTrans" cxnId="{CE57C4D1-CB01-40F0-AB23-21ED2FA62A1F}">
      <dgm:prSet/>
      <dgm:spPr/>
      <dgm:t>
        <a:bodyPr/>
        <a:lstStyle/>
        <a:p>
          <a:endParaRPr lang="en-US"/>
        </a:p>
      </dgm:t>
    </dgm:pt>
    <dgm:pt modelId="{C7E4330E-98B0-4DA3-ABA8-851BA46812E8}" type="sibTrans" cxnId="{CE57C4D1-CB01-40F0-AB23-21ED2FA62A1F}">
      <dgm:prSet/>
      <dgm:spPr/>
      <dgm:t>
        <a:bodyPr/>
        <a:lstStyle/>
        <a:p>
          <a:endParaRPr lang="en-US"/>
        </a:p>
      </dgm:t>
    </dgm:pt>
    <dgm:pt modelId="{50A90637-40EA-4F95-A8F7-C6F763281295}">
      <dgm:prSet phldrT="[Text]"/>
      <dgm:spPr>
        <a:xfrm>
          <a:off x="6343445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13867"/>
                <a:lumOff val="23167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13867"/>
                <a:lumOff val="23167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13867"/>
                <a:lumOff val="2316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Maintain</a:t>
          </a:r>
        </a:p>
      </dgm:t>
    </dgm:pt>
    <dgm:pt modelId="{C6045216-D49B-4B63-A421-A89F401C9AE5}" type="parTrans" cxnId="{E44F65DA-E319-425E-BE8A-BBD3381779D3}">
      <dgm:prSet/>
      <dgm:spPr/>
      <dgm:t>
        <a:bodyPr/>
        <a:lstStyle/>
        <a:p>
          <a:endParaRPr lang="en-US"/>
        </a:p>
      </dgm:t>
    </dgm:pt>
    <dgm:pt modelId="{81476F30-0373-4A24-A32C-536084C3C15A}" type="sibTrans" cxnId="{E44F65DA-E319-425E-BE8A-BBD3381779D3}">
      <dgm:prSet/>
      <dgm:spPr/>
      <dgm:t>
        <a:bodyPr/>
        <a:lstStyle/>
        <a:p>
          <a:endParaRPr lang="en-US"/>
        </a:p>
      </dgm:t>
    </dgm:pt>
    <dgm:pt modelId="{B1F23776-0EF0-4180-ADC4-22D51E38A4A6}">
      <dgm:prSet phldrT="[Text]"/>
      <dgm:spPr>
        <a:xfrm>
          <a:off x="2117321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13867"/>
                <a:lumOff val="23167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13867"/>
                <a:lumOff val="23167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13867"/>
                <a:lumOff val="2316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Design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973C495-43FF-4CEA-99BF-BAA8311BF2B0}" type="parTrans" cxnId="{6B78E95A-7909-4F51-A7B5-24D30B5137A6}">
      <dgm:prSet/>
      <dgm:spPr/>
      <dgm:t>
        <a:bodyPr/>
        <a:lstStyle/>
        <a:p>
          <a:endParaRPr lang="en-US"/>
        </a:p>
      </dgm:t>
    </dgm:pt>
    <dgm:pt modelId="{EB78B47A-F972-425D-93B9-DE23F3323A51}" type="sibTrans" cxnId="{6B78E95A-7909-4F51-A7B5-24D30B5137A6}">
      <dgm:prSet/>
      <dgm:spPr/>
      <dgm:t>
        <a:bodyPr/>
        <a:lstStyle/>
        <a:p>
          <a:endParaRPr lang="en-US"/>
        </a:p>
      </dgm:t>
    </dgm:pt>
    <dgm:pt modelId="{47C9B449-2CCB-4B6D-9B6F-00CBA312A8F6}">
      <dgm:prSet phldrT="[Text]"/>
      <dgm:spPr>
        <a:xfrm>
          <a:off x="4230383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7733"/>
                <a:lumOff val="4633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7733"/>
                <a:lumOff val="4633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7733"/>
                <a:lumOff val="4633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Supply</a:t>
          </a:r>
        </a:p>
      </dgm:t>
    </dgm:pt>
    <dgm:pt modelId="{82F04A07-62C2-4AF8-BEB5-E2E903DB0D71}" type="parTrans" cxnId="{546F9B0E-3AF3-4C38-9C50-B1EC81F3339A}">
      <dgm:prSet/>
      <dgm:spPr/>
      <dgm:t>
        <a:bodyPr/>
        <a:lstStyle/>
        <a:p>
          <a:endParaRPr lang="en-US"/>
        </a:p>
      </dgm:t>
    </dgm:pt>
    <dgm:pt modelId="{C72CD583-A159-41BB-BA4D-924EC3EC8B9B}" type="sibTrans" cxnId="{546F9B0E-3AF3-4C38-9C50-B1EC81F3339A}">
      <dgm:prSet/>
      <dgm:spPr/>
      <dgm:t>
        <a:bodyPr/>
        <a:lstStyle/>
        <a:p>
          <a:endParaRPr lang="en-US"/>
        </a:p>
      </dgm:t>
    </dgm:pt>
    <dgm:pt modelId="{B29964C1-1CD0-40A2-931C-EF583C3419C1}">
      <dgm:prSet phldrT="[Text]"/>
      <dgm:spPr>
        <a:xfrm>
          <a:off x="7399976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6933"/>
                <a:lumOff val="1158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6933"/>
                <a:lumOff val="1158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6933"/>
                <a:lumOff val="1158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Retire</a:t>
          </a:r>
        </a:p>
      </dgm:t>
    </dgm:pt>
    <dgm:pt modelId="{8D39C220-00C4-4296-9D0C-A1D3ABBDFE78}" type="parTrans" cxnId="{809A3696-D7E3-4F63-AB97-A4FDA20953D0}">
      <dgm:prSet/>
      <dgm:spPr/>
      <dgm:t>
        <a:bodyPr/>
        <a:lstStyle/>
        <a:p>
          <a:endParaRPr lang="en-US"/>
        </a:p>
      </dgm:t>
    </dgm:pt>
    <dgm:pt modelId="{D5597B80-8851-4951-99D5-1559A2EE756A}" type="sibTrans" cxnId="{809A3696-D7E3-4F63-AB97-A4FDA20953D0}">
      <dgm:prSet/>
      <dgm:spPr/>
      <dgm:t>
        <a:bodyPr/>
        <a:lstStyle/>
        <a:p>
          <a:endParaRPr lang="en-US"/>
        </a:p>
      </dgm:t>
    </dgm:pt>
    <dgm:pt modelId="{A7E6048E-C699-414E-A675-182E3E182BDD}" type="pres">
      <dgm:prSet presAssocID="{FBBA66A0-1B6A-440D-BD3F-96183C30CD9A}" presName="Name0" presStyleCnt="0">
        <dgm:presLayoutVars>
          <dgm:dir/>
          <dgm:resizeHandles val="exact"/>
        </dgm:presLayoutVars>
      </dgm:prSet>
      <dgm:spPr/>
    </dgm:pt>
    <dgm:pt modelId="{55AABDA8-9482-4896-AE14-0940AD1BB542}" type="pres">
      <dgm:prSet presAssocID="{17FBC48A-3AD9-44C2-B045-738DCDF85DB9}" presName="parTxOnly" presStyleLbl="node1" presStyleIdx="0" presStyleCnt="8">
        <dgm:presLayoutVars>
          <dgm:bulletEnabled val="1"/>
        </dgm:presLayoutVars>
      </dgm:prSet>
      <dgm:spPr/>
    </dgm:pt>
    <dgm:pt modelId="{6D0B7987-3DA0-4007-B55F-E45BAFFBDDF7}" type="pres">
      <dgm:prSet presAssocID="{51F0EEE5-5BB5-496E-ADDA-077D5BDC958B}" presName="parSpace" presStyleCnt="0"/>
      <dgm:spPr/>
    </dgm:pt>
    <dgm:pt modelId="{B1DC3C55-5450-4BED-A0D2-893A5CB84921}" type="pres">
      <dgm:prSet presAssocID="{BBBB16F1-D124-48EE-AE58-B5CFD3257E96}" presName="parTxOnly" presStyleLbl="node1" presStyleIdx="1" presStyleCnt="8">
        <dgm:presLayoutVars>
          <dgm:bulletEnabled val="1"/>
        </dgm:presLayoutVars>
      </dgm:prSet>
      <dgm:spPr/>
    </dgm:pt>
    <dgm:pt modelId="{DAB85D2B-377C-4467-9D8A-D8499B3DBE55}" type="pres">
      <dgm:prSet presAssocID="{721D74CE-679C-462B-9B58-1F4D087A67FD}" presName="parSpace" presStyleCnt="0"/>
      <dgm:spPr/>
    </dgm:pt>
    <dgm:pt modelId="{B24DE8D9-0239-40AF-B302-64B1A5CFE32D}" type="pres">
      <dgm:prSet presAssocID="{B1F23776-0EF0-4180-ADC4-22D51E38A4A6}" presName="parTxOnly" presStyleLbl="node1" presStyleIdx="2" presStyleCnt="8">
        <dgm:presLayoutVars>
          <dgm:bulletEnabled val="1"/>
        </dgm:presLayoutVars>
      </dgm:prSet>
      <dgm:spPr/>
    </dgm:pt>
    <dgm:pt modelId="{64A742A6-11A8-4130-904C-232ACFE9CCE1}" type="pres">
      <dgm:prSet presAssocID="{EB78B47A-F972-425D-93B9-DE23F3323A51}" presName="parSpace" presStyleCnt="0"/>
      <dgm:spPr/>
    </dgm:pt>
    <dgm:pt modelId="{68B9F81F-8897-46ED-AC57-44AF964B7373}" type="pres">
      <dgm:prSet presAssocID="{CFDCD322-93A8-4206-BC99-52A8B57C5F8B}" presName="parTxOnly" presStyleLbl="node1" presStyleIdx="3" presStyleCnt="8">
        <dgm:presLayoutVars>
          <dgm:bulletEnabled val="1"/>
        </dgm:presLayoutVars>
      </dgm:prSet>
      <dgm:spPr/>
    </dgm:pt>
    <dgm:pt modelId="{2300CD9C-3844-43B6-B87C-579517F26BE9}" type="pres">
      <dgm:prSet presAssocID="{ABD50158-94C0-44A3-8032-7CC4FB237681}" presName="parSpace" presStyleCnt="0"/>
      <dgm:spPr/>
    </dgm:pt>
    <dgm:pt modelId="{A9750CB2-8A7C-49E9-8BB1-0A6B5F4D9ECE}" type="pres">
      <dgm:prSet presAssocID="{47C9B449-2CCB-4B6D-9B6F-00CBA312A8F6}" presName="parTxOnly" presStyleLbl="node1" presStyleIdx="4" presStyleCnt="8">
        <dgm:presLayoutVars>
          <dgm:bulletEnabled val="1"/>
        </dgm:presLayoutVars>
      </dgm:prSet>
      <dgm:spPr/>
    </dgm:pt>
    <dgm:pt modelId="{5EAA095D-0545-471D-9455-DDAAC7363E46}" type="pres">
      <dgm:prSet presAssocID="{C72CD583-A159-41BB-BA4D-924EC3EC8B9B}" presName="parSpace" presStyleCnt="0"/>
      <dgm:spPr/>
    </dgm:pt>
    <dgm:pt modelId="{2D3D238F-CC98-4B6A-A623-474A82357EBB}" type="pres">
      <dgm:prSet presAssocID="{5BC9DFB4-A80F-49A5-A63C-42F11B5D81C8}" presName="parTxOnly" presStyleLbl="node1" presStyleIdx="5" presStyleCnt="8">
        <dgm:presLayoutVars>
          <dgm:bulletEnabled val="1"/>
        </dgm:presLayoutVars>
      </dgm:prSet>
      <dgm:spPr/>
    </dgm:pt>
    <dgm:pt modelId="{D69F1C57-5361-493E-A756-AC7DFE1C6F40}" type="pres">
      <dgm:prSet presAssocID="{C7E4330E-98B0-4DA3-ABA8-851BA46812E8}" presName="parSpace" presStyleCnt="0"/>
      <dgm:spPr/>
    </dgm:pt>
    <dgm:pt modelId="{05467C6D-27DE-4218-A7BF-3967289475E8}" type="pres">
      <dgm:prSet presAssocID="{50A90637-40EA-4F95-A8F7-C6F763281295}" presName="parTxOnly" presStyleLbl="node1" presStyleIdx="6" presStyleCnt="8">
        <dgm:presLayoutVars>
          <dgm:bulletEnabled val="1"/>
        </dgm:presLayoutVars>
      </dgm:prSet>
      <dgm:spPr/>
    </dgm:pt>
    <dgm:pt modelId="{90693081-71C4-49F7-A019-A9442D646131}" type="pres">
      <dgm:prSet presAssocID="{81476F30-0373-4A24-A32C-536084C3C15A}" presName="parSpace" presStyleCnt="0"/>
      <dgm:spPr/>
    </dgm:pt>
    <dgm:pt modelId="{9D5FD86E-494B-4E50-B04A-0B472C11825C}" type="pres">
      <dgm:prSet presAssocID="{B29964C1-1CD0-40A2-931C-EF583C3419C1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546F9B0E-3AF3-4C38-9C50-B1EC81F3339A}" srcId="{FBBA66A0-1B6A-440D-BD3F-96183C30CD9A}" destId="{47C9B449-2CCB-4B6D-9B6F-00CBA312A8F6}" srcOrd="4" destOrd="0" parTransId="{82F04A07-62C2-4AF8-BEB5-E2E903DB0D71}" sibTransId="{C72CD583-A159-41BB-BA4D-924EC3EC8B9B}"/>
    <dgm:cxn modelId="{EAA40A19-5BF5-4703-9199-7FADE53D2349}" type="presOf" srcId="{17FBC48A-3AD9-44C2-B045-738DCDF85DB9}" destId="{55AABDA8-9482-4896-AE14-0940AD1BB542}" srcOrd="0" destOrd="0" presId="urn:microsoft.com/office/officeart/2005/8/layout/hChevron3"/>
    <dgm:cxn modelId="{A7AEE43B-2978-462E-8C35-D9CA03F1B736}" type="presOf" srcId="{FBBA66A0-1B6A-440D-BD3F-96183C30CD9A}" destId="{A7E6048E-C699-414E-A675-182E3E182BDD}" srcOrd="0" destOrd="0" presId="urn:microsoft.com/office/officeart/2005/8/layout/hChevron3"/>
    <dgm:cxn modelId="{CBE46940-FBF3-48AE-B3B6-5E750E3A9C1F}" srcId="{FBBA66A0-1B6A-440D-BD3F-96183C30CD9A}" destId="{17FBC48A-3AD9-44C2-B045-738DCDF85DB9}" srcOrd="0" destOrd="0" parTransId="{3A16658A-2F46-4080-910C-484F82551DF6}" sibTransId="{51F0EEE5-5BB5-496E-ADDA-077D5BDC958B}"/>
    <dgm:cxn modelId="{03163060-A487-4446-A573-43C946C4518A}" type="presOf" srcId="{B1F23776-0EF0-4180-ADC4-22D51E38A4A6}" destId="{B24DE8D9-0239-40AF-B302-64B1A5CFE32D}" srcOrd="0" destOrd="0" presId="urn:microsoft.com/office/officeart/2005/8/layout/hChevron3"/>
    <dgm:cxn modelId="{4E2C6947-121B-4B29-821F-DAF62F8C74D6}" type="presOf" srcId="{BBBB16F1-D124-48EE-AE58-B5CFD3257E96}" destId="{B1DC3C55-5450-4BED-A0D2-893A5CB84921}" srcOrd="0" destOrd="0" presId="urn:microsoft.com/office/officeart/2005/8/layout/hChevron3"/>
    <dgm:cxn modelId="{D6A7AC47-90CF-4887-8ADA-39D2EEFB0776}" type="presOf" srcId="{CFDCD322-93A8-4206-BC99-52A8B57C5F8B}" destId="{68B9F81F-8897-46ED-AC57-44AF964B7373}" srcOrd="0" destOrd="0" presId="urn:microsoft.com/office/officeart/2005/8/layout/hChevron3"/>
    <dgm:cxn modelId="{451A2C58-4AC5-4A90-A10D-E2BACE4A36C8}" type="presOf" srcId="{47C9B449-2CCB-4B6D-9B6F-00CBA312A8F6}" destId="{A9750CB2-8A7C-49E9-8BB1-0A6B5F4D9ECE}" srcOrd="0" destOrd="0" presId="urn:microsoft.com/office/officeart/2005/8/layout/hChevron3"/>
    <dgm:cxn modelId="{6B78E95A-7909-4F51-A7B5-24D30B5137A6}" srcId="{FBBA66A0-1B6A-440D-BD3F-96183C30CD9A}" destId="{B1F23776-0EF0-4180-ADC4-22D51E38A4A6}" srcOrd="2" destOrd="0" parTransId="{4973C495-43FF-4CEA-99BF-BAA8311BF2B0}" sibTransId="{EB78B47A-F972-425D-93B9-DE23F3323A51}"/>
    <dgm:cxn modelId="{809A3696-D7E3-4F63-AB97-A4FDA20953D0}" srcId="{FBBA66A0-1B6A-440D-BD3F-96183C30CD9A}" destId="{B29964C1-1CD0-40A2-931C-EF583C3419C1}" srcOrd="7" destOrd="0" parTransId="{8D39C220-00C4-4296-9D0C-A1D3ABBDFE78}" sibTransId="{D5597B80-8851-4951-99D5-1559A2EE756A}"/>
    <dgm:cxn modelId="{F6B6D996-6EC9-4C26-8AF2-3B3EF3542EC4}" srcId="{FBBA66A0-1B6A-440D-BD3F-96183C30CD9A}" destId="{BBBB16F1-D124-48EE-AE58-B5CFD3257E96}" srcOrd="1" destOrd="0" parTransId="{D6DCAE07-DABE-48C6-9CB9-04D624B8F1AA}" sibTransId="{721D74CE-679C-462B-9B58-1F4D087A67FD}"/>
    <dgm:cxn modelId="{7C165ABD-A742-4704-80B6-EF3699318367}" type="presOf" srcId="{B29964C1-1CD0-40A2-931C-EF583C3419C1}" destId="{9D5FD86E-494B-4E50-B04A-0B472C11825C}" srcOrd="0" destOrd="0" presId="urn:microsoft.com/office/officeart/2005/8/layout/hChevron3"/>
    <dgm:cxn modelId="{CE57C4D1-CB01-40F0-AB23-21ED2FA62A1F}" srcId="{FBBA66A0-1B6A-440D-BD3F-96183C30CD9A}" destId="{5BC9DFB4-A80F-49A5-A63C-42F11B5D81C8}" srcOrd="5" destOrd="0" parTransId="{76156382-9B64-4936-B9C8-EEBFE8BDE5AB}" sibTransId="{C7E4330E-98B0-4DA3-ABA8-851BA46812E8}"/>
    <dgm:cxn modelId="{FFBA87D4-4183-4612-80B5-63D29B9CC942}" type="presOf" srcId="{50A90637-40EA-4F95-A8F7-C6F763281295}" destId="{05467C6D-27DE-4218-A7BF-3967289475E8}" srcOrd="0" destOrd="0" presId="urn:microsoft.com/office/officeart/2005/8/layout/hChevron3"/>
    <dgm:cxn modelId="{E44F65DA-E319-425E-BE8A-BBD3381779D3}" srcId="{FBBA66A0-1B6A-440D-BD3F-96183C30CD9A}" destId="{50A90637-40EA-4F95-A8F7-C6F763281295}" srcOrd="6" destOrd="0" parTransId="{C6045216-D49B-4B63-A421-A89F401C9AE5}" sibTransId="{81476F30-0373-4A24-A32C-536084C3C15A}"/>
    <dgm:cxn modelId="{DDDE77DC-E7AC-4AD0-B918-B54D656DCFD6}" type="presOf" srcId="{5BC9DFB4-A80F-49A5-A63C-42F11B5D81C8}" destId="{2D3D238F-CC98-4B6A-A623-474A82357EBB}" srcOrd="0" destOrd="0" presId="urn:microsoft.com/office/officeart/2005/8/layout/hChevron3"/>
    <dgm:cxn modelId="{67E4B4FF-4330-462C-B941-C2DD7B964A37}" srcId="{FBBA66A0-1B6A-440D-BD3F-96183C30CD9A}" destId="{CFDCD322-93A8-4206-BC99-52A8B57C5F8B}" srcOrd="3" destOrd="0" parTransId="{77CAADD5-E22D-497E-9182-8206F8FFC54F}" sibTransId="{ABD50158-94C0-44A3-8032-7CC4FB237681}"/>
    <dgm:cxn modelId="{70A2B314-EFAE-40F5-A636-278A23873C0E}" type="presParOf" srcId="{A7E6048E-C699-414E-A675-182E3E182BDD}" destId="{55AABDA8-9482-4896-AE14-0940AD1BB542}" srcOrd="0" destOrd="0" presId="urn:microsoft.com/office/officeart/2005/8/layout/hChevron3"/>
    <dgm:cxn modelId="{EBF7ABE6-A58D-42A4-B3CB-E56EACC6D512}" type="presParOf" srcId="{A7E6048E-C699-414E-A675-182E3E182BDD}" destId="{6D0B7987-3DA0-4007-B55F-E45BAFFBDDF7}" srcOrd="1" destOrd="0" presId="urn:microsoft.com/office/officeart/2005/8/layout/hChevron3"/>
    <dgm:cxn modelId="{C25CBBA8-4593-4874-9296-A74765AD2E92}" type="presParOf" srcId="{A7E6048E-C699-414E-A675-182E3E182BDD}" destId="{B1DC3C55-5450-4BED-A0D2-893A5CB84921}" srcOrd="2" destOrd="0" presId="urn:microsoft.com/office/officeart/2005/8/layout/hChevron3"/>
    <dgm:cxn modelId="{337C2EE6-2073-4276-971E-A6574CE33212}" type="presParOf" srcId="{A7E6048E-C699-414E-A675-182E3E182BDD}" destId="{DAB85D2B-377C-4467-9D8A-D8499B3DBE55}" srcOrd="3" destOrd="0" presId="urn:microsoft.com/office/officeart/2005/8/layout/hChevron3"/>
    <dgm:cxn modelId="{06BAF7DC-7D55-42C2-97CF-E49F2392D44E}" type="presParOf" srcId="{A7E6048E-C699-414E-A675-182E3E182BDD}" destId="{B24DE8D9-0239-40AF-B302-64B1A5CFE32D}" srcOrd="4" destOrd="0" presId="urn:microsoft.com/office/officeart/2005/8/layout/hChevron3"/>
    <dgm:cxn modelId="{5A38A61E-2817-4C3C-98C1-34AEBE05C971}" type="presParOf" srcId="{A7E6048E-C699-414E-A675-182E3E182BDD}" destId="{64A742A6-11A8-4130-904C-232ACFE9CCE1}" srcOrd="5" destOrd="0" presId="urn:microsoft.com/office/officeart/2005/8/layout/hChevron3"/>
    <dgm:cxn modelId="{C3EC1549-CA0C-469C-83B9-52F3BC05D357}" type="presParOf" srcId="{A7E6048E-C699-414E-A675-182E3E182BDD}" destId="{68B9F81F-8897-46ED-AC57-44AF964B7373}" srcOrd="6" destOrd="0" presId="urn:microsoft.com/office/officeart/2005/8/layout/hChevron3"/>
    <dgm:cxn modelId="{8AD94545-5CC8-43C2-B375-850C7808C975}" type="presParOf" srcId="{A7E6048E-C699-414E-A675-182E3E182BDD}" destId="{2300CD9C-3844-43B6-B87C-579517F26BE9}" srcOrd="7" destOrd="0" presId="urn:microsoft.com/office/officeart/2005/8/layout/hChevron3"/>
    <dgm:cxn modelId="{011C8D34-A82A-41FA-A086-308228182EBC}" type="presParOf" srcId="{A7E6048E-C699-414E-A675-182E3E182BDD}" destId="{A9750CB2-8A7C-49E9-8BB1-0A6B5F4D9ECE}" srcOrd="8" destOrd="0" presId="urn:microsoft.com/office/officeart/2005/8/layout/hChevron3"/>
    <dgm:cxn modelId="{1E86B797-A71C-4A9D-BD9B-7A6FDFCD274C}" type="presParOf" srcId="{A7E6048E-C699-414E-A675-182E3E182BDD}" destId="{5EAA095D-0545-471D-9455-DDAAC7363E46}" srcOrd="9" destOrd="0" presId="urn:microsoft.com/office/officeart/2005/8/layout/hChevron3"/>
    <dgm:cxn modelId="{3702E6BE-104E-4219-866B-16D458A6FDE6}" type="presParOf" srcId="{A7E6048E-C699-414E-A675-182E3E182BDD}" destId="{2D3D238F-CC98-4B6A-A623-474A82357EBB}" srcOrd="10" destOrd="0" presId="urn:microsoft.com/office/officeart/2005/8/layout/hChevron3"/>
    <dgm:cxn modelId="{35B53BDC-24A6-43A8-B9DC-EE1D0716AFAA}" type="presParOf" srcId="{A7E6048E-C699-414E-A675-182E3E182BDD}" destId="{D69F1C57-5361-493E-A756-AC7DFE1C6F40}" srcOrd="11" destOrd="0" presId="urn:microsoft.com/office/officeart/2005/8/layout/hChevron3"/>
    <dgm:cxn modelId="{CF68E630-CAC6-4702-B43D-A0D5BA2CFB7D}" type="presParOf" srcId="{A7E6048E-C699-414E-A675-182E3E182BDD}" destId="{05467C6D-27DE-4218-A7BF-3967289475E8}" srcOrd="12" destOrd="0" presId="urn:microsoft.com/office/officeart/2005/8/layout/hChevron3"/>
    <dgm:cxn modelId="{A9F05D53-5354-44AE-9BDE-2B88BACF43A6}" type="presParOf" srcId="{A7E6048E-C699-414E-A675-182E3E182BDD}" destId="{90693081-71C4-49F7-A019-A9442D646131}" srcOrd="13" destOrd="0" presId="urn:microsoft.com/office/officeart/2005/8/layout/hChevron3"/>
    <dgm:cxn modelId="{CF7AA4B2-BD07-42CA-A657-B7EC873B1B79}" type="presParOf" srcId="{A7E6048E-C699-414E-A675-182E3E182BDD}" destId="{9D5FD86E-494B-4E50-B04A-0B472C11825C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ABDA8-9482-4896-AE14-0940AD1BB542}">
      <dsp:nvSpPr>
        <dsp:cNvPr id="0" name=""/>
        <dsp:cNvSpPr/>
      </dsp:nvSpPr>
      <dsp:spPr>
        <a:xfrm>
          <a:off x="5594" y="0"/>
          <a:ext cx="1734214" cy="505576"/>
        </a:xfrm>
        <a:prstGeom prst="homePlate">
          <a:avLst/>
        </a:prstGeom>
        <a:gradFill rotWithShape="0">
          <a:gsLst>
            <a:gs pos="0">
              <a:srgbClr val="2D2DB9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Research</a:t>
          </a:r>
        </a:p>
      </dsp:txBody>
      <dsp:txXfrm>
        <a:off x="5594" y="0"/>
        <a:ext cx="1607820" cy="505576"/>
      </dsp:txXfrm>
    </dsp:sp>
    <dsp:sp modelId="{B1DC3C55-5450-4BED-A0D2-893A5CB84921}">
      <dsp:nvSpPr>
        <dsp:cNvPr id="0" name=""/>
        <dsp:cNvSpPr/>
      </dsp:nvSpPr>
      <dsp:spPr>
        <a:xfrm>
          <a:off x="1392966" y="0"/>
          <a:ext cx="1734214" cy="505576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6933"/>
                <a:lumOff val="1158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6933"/>
                <a:lumOff val="1158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6933"/>
                <a:lumOff val="1158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Develop</a:t>
          </a:r>
        </a:p>
      </dsp:txBody>
      <dsp:txXfrm>
        <a:off x="1645754" y="0"/>
        <a:ext cx="1228638" cy="505576"/>
      </dsp:txXfrm>
    </dsp:sp>
    <dsp:sp modelId="{B24DE8D9-0239-40AF-B302-64B1A5CFE32D}">
      <dsp:nvSpPr>
        <dsp:cNvPr id="0" name=""/>
        <dsp:cNvSpPr/>
      </dsp:nvSpPr>
      <dsp:spPr>
        <a:xfrm>
          <a:off x="2780338" y="0"/>
          <a:ext cx="1734214" cy="505576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13867"/>
                <a:lumOff val="23167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13867"/>
                <a:lumOff val="23167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13867"/>
                <a:lumOff val="2316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rgbClr val="FFFFFF"/>
              </a:solidFill>
              <a:latin typeface="Arial"/>
              <a:ea typeface="+mn-ea"/>
              <a:cs typeface="+mn-cs"/>
            </a:rPr>
            <a:t>Design</a:t>
          </a:r>
          <a:endParaRPr lang="en-US" sz="2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033126" y="0"/>
        <a:ext cx="1228638" cy="505576"/>
      </dsp:txXfrm>
    </dsp:sp>
    <dsp:sp modelId="{68B9F81F-8897-46ED-AC57-44AF964B7373}">
      <dsp:nvSpPr>
        <dsp:cNvPr id="0" name=""/>
        <dsp:cNvSpPr/>
      </dsp:nvSpPr>
      <dsp:spPr>
        <a:xfrm>
          <a:off x="4167710" y="0"/>
          <a:ext cx="1734214" cy="505576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0800"/>
                <a:lumOff val="3475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0800"/>
                <a:lumOff val="3475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0800"/>
                <a:lumOff val="347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Test</a:t>
          </a:r>
        </a:p>
      </dsp:txBody>
      <dsp:txXfrm>
        <a:off x="4420498" y="0"/>
        <a:ext cx="1228638" cy="505576"/>
      </dsp:txXfrm>
    </dsp:sp>
    <dsp:sp modelId="{A9750CB2-8A7C-49E9-8BB1-0A6B5F4D9ECE}">
      <dsp:nvSpPr>
        <dsp:cNvPr id="0" name=""/>
        <dsp:cNvSpPr/>
      </dsp:nvSpPr>
      <dsp:spPr>
        <a:xfrm>
          <a:off x="5555082" y="0"/>
          <a:ext cx="1734214" cy="505576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7733"/>
                <a:lumOff val="4633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7733"/>
                <a:lumOff val="4633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7733"/>
                <a:lumOff val="4633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Supply</a:t>
          </a:r>
        </a:p>
      </dsp:txBody>
      <dsp:txXfrm>
        <a:off x="5807870" y="0"/>
        <a:ext cx="1228638" cy="505576"/>
      </dsp:txXfrm>
    </dsp:sp>
    <dsp:sp modelId="{2D3D238F-CC98-4B6A-A623-474A82357EBB}">
      <dsp:nvSpPr>
        <dsp:cNvPr id="0" name=""/>
        <dsp:cNvSpPr/>
      </dsp:nvSpPr>
      <dsp:spPr>
        <a:xfrm>
          <a:off x="6942453" y="0"/>
          <a:ext cx="1734214" cy="505576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0800"/>
                <a:lumOff val="3475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0800"/>
                <a:lumOff val="3475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0800"/>
                <a:lumOff val="347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Sustain</a:t>
          </a:r>
        </a:p>
      </dsp:txBody>
      <dsp:txXfrm>
        <a:off x="7195241" y="0"/>
        <a:ext cx="1228638" cy="505576"/>
      </dsp:txXfrm>
    </dsp:sp>
    <dsp:sp modelId="{05467C6D-27DE-4218-A7BF-3967289475E8}">
      <dsp:nvSpPr>
        <dsp:cNvPr id="0" name=""/>
        <dsp:cNvSpPr/>
      </dsp:nvSpPr>
      <dsp:spPr>
        <a:xfrm>
          <a:off x="8329825" y="0"/>
          <a:ext cx="1734214" cy="505576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13867"/>
                <a:lumOff val="23167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13867"/>
                <a:lumOff val="23167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13867"/>
                <a:lumOff val="2316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Maintain</a:t>
          </a:r>
        </a:p>
      </dsp:txBody>
      <dsp:txXfrm>
        <a:off x="8582613" y="0"/>
        <a:ext cx="1228638" cy="505576"/>
      </dsp:txXfrm>
    </dsp:sp>
    <dsp:sp modelId="{9D5FD86E-494B-4E50-B04A-0B472C11825C}">
      <dsp:nvSpPr>
        <dsp:cNvPr id="0" name=""/>
        <dsp:cNvSpPr/>
      </dsp:nvSpPr>
      <dsp:spPr>
        <a:xfrm>
          <a:off x="9717197" y="0"/>
          <a:ext cx="1734214" cy="505576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6933"/>
                <a:lumOff val="1158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6933"/>
                <a:lumOff val="1158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6933"/>
                <a:lumOff val="1158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Retire</a:t>
          </a:r>
        </a:p>
      </dsp:txBody>
      <dsp:txXfrm>
        <a:off x="9969985" y="0"/>
        <a:ext cx="1228638" cy="505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08F208-309A-4D9A-82AF-E03D6ACF71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8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6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D00C90A-46E3-4F6E-95A0-391D41793F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0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46D05C0-9415-4C0D-8CC8-B94E1071A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B5EF7DB-BD1F-4C39-9ED7-55DA81B8B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9828863-3536-41C5-80DA-118C7362A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3741-A4E4-4234-9EDC-9404988F1D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26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85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02646"/>
            <a:ext cx="3371791" cy="3387710"/>
          </a:xfrm>
          <a:prstGeom prst="rect">
            <a:avLst/>
          </a:prstGeom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74533" y="1962150"/>
            <a:ext cx="8009468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39096" y="4489851"/>
            <a:ext cx="4844904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001" y="281928"/>
            <a:ext cx="11175999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Air Force Materiel Command</a:t>
            </a:r>
          </a:p>
        </p:txBody>
      </p:sp>
    </p:spTree>
    <p:extLst>
      <p:ext uri="{BB962C8B-B14F-4D97-AF65-F5344CB8AC3E}">
        <p14:creationId xmlns:p14="http://schemas.microsoft.com/office/powerpoint/2010/main" val="12469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57749-FD2F-0745-BEE4-B583CF18F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AD2672-7E18-8B4D-B7C9-E4881C46A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1309" y="1648918"/>
            <a:ext cx="3309381" cy="32003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405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C9595-24EF-7141-97AC-5DB91176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0937795" cy="1325563"/>
          </a:xfrm>
        </p:spPr>
        <p:txBody>
          <a:bodyPr/>
          <a:lstStyle>
            <a:lvl1pPr>
              <a:defRPr>
                <a:gradFill>
                  <a:gsLst>
                    <a:gs pos="23000">
                      <a:srgbClr val="063755"/>
                    </a:gs>
                    <a:gs pos="100000">
                      <a:srgbClr val="52B2E5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26FF-3CB1-BD45-B9A8-0AE3A9FE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1" y="1825625"/>
            <a:ext cx="10937794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5443-75E0-894B-9504-947FD7DDFB4D}"/>
              </a:ext>
            </a:extLst>
          </p:cNvPr>
          <p:cNvCxnSpPr>
            <a:cxnSpLocks/>
          </p:cNvCxnSpPr>
          <p:nvPr userDrawn="1"/>
        </p:nvCxnSpPr>
        <p:spPr>
          <a:xfrm>
            <a:off x="504561" y="1408670"/>
            <a:ext cx="10937796" cy="0"/>
          </a:xfrm>
          <a:prstGeom prst="line">
            <a:avLst/>
          </a:prstGeom>
          <a:ln>
            <a:solidFill>
              <a:srgbClr val="03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2121B7-5A83-2640-BDC0-245D890750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5108" y="6408327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26FF-3CB1-BD45-B9A8-0AE3A9FE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1" y="1825625"/>
            <a:ext cx="5193955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5443-75E0-894B-9504-947FD7DDFB4D}"/>
              </a:ext>
            </a:extLst>
          </p:cNvPr>
          <p:cNvCxnSpPr>
            <a:cxnSpLocks/>
          </p:cNvCxnSpPr>
          <p:nvPr userDrawn="1"/>
        </p:nvCxnSpPr>
        <p:spPr>
          <a:xfrm>
            <a:off x="504561" y="1408670"/>
            <a:ext cx="10937796" cy="0"/>
          </a:xfrm>
          <a:prstGeom prst="line">
            <a:avLst/>
          </a:prstGeom>
          <a:ln>
            <a:solidFill>
              <a:srgbClr val="03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0ABBCC-39C3-4B45-AA3B-8B3634D09A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8400" y="1825625"/>
            <a:ext cx="5193955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5771CA-82BA-194C-9575-7AE8F230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0937795" cy="1325563"/>
          </a:xfrm>
        </p:spPr>
        <p:txBody>
          <a:bodyPr/>
          <a:lstStyle>
            <a:lvl1pPr>
              <a:defRPr>
                <a:gradFill>
                  <a:gsLst>
                    <a:gs pos="23000">
                      <a:srgbClr val="063755"/>
                    </a:gs>
                    <a:gs pos="100000">
                      <a:srgbClr val="52B2E5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9E7811-1677-6346-8E84-1CF44CE5B7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7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C9595-24EF-7141-97AC-5DB91176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093779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26FF-3CB1-BD45-B9A8-0AE3A9FE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1" y="1825625"/>
            <a:ext cx="1093779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5443-75E0-894B-9504-947FD7DDFB4D}"/>
              </a:ext>
            </a:extLst>
          </p:cNvPr>
          <p:cNvCxnSpPr>
            <a:cxnSpLocks/>
          </p:cNvCxnSpPr>
          <p:nvPr userDrawn="1"/>
        </p:nvCxnSpPr>
        <p:spPr>
          <a:xfrm>
            <a:off x="504561" y="1408670"/>
            <a:ext cx="109377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E531B14-6B3E-A24D-9F9D-B447AE42FC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0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26FF-3CB1-BD45-B9A8-0AE3A9FE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1" y="1825625"/>
            <a:ext cx="519395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5443-75E0-894B-9504-947FD7DDFB4D}"/>
              </a:ext>
            </a:extLst>
          </p:cNvPr>
          <p:cNvCxnSpPr>
            <a:cxnSpLocks/>
          </p:cNvCxnSpPr>
          <p:nvPr userDrawn="1"/>
        </p:nvCxnSpPr>
        <p:spPr>
          <a:xfrm>
            <a:off x="504561" y="1408670"/>
            <a:ext cx="109377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0ABBCC-39C3-4B45-AA3B-8B3634D09A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8400" y="1825625"/>
            <a:ext cx="519395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4105AD-974E-EB46-8839-8AA48035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093779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E5BB44-97D9-2F41-8BB7-3748164652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1A1BD0-4E59-D14A-A088-E0EFFA8C5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560" y="2766218"/>
            <a:ext cx="10937795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DF61E4-C89D-B542-8EA3-E7F9BBC35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6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C9595-24EF-7141-97AC-5DB91176F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560" y="2766218"/>
            <a:ext cx="10937795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71FE6-321E-374B-AC2B-9CB988A1F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7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2A1641-9A4B-3448-9434-0A5A49CC4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8378" y="544963"/>
            <a:ext cx="6615243" cy="42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2" descr="afm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1" y="96838"/>
            <a:ext cx="992205" cy="9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2782" y="87313"/>
            <a:ext cx="10118218" cy="1143000"/>
          </a:xfrm>
        </p:spPr>
        <p:txBody>
          <a:bodyPr/>
          <a:lstStyle/>
          <a:p>
            <a:r>
              <a:rPr lang="en-US" dirty="0"/>
              <a:t>Purpose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7576" y="2438400"/>
            <a:ext cx="11197167" cy="946150"/>
          </a:xfrm>
        </p:spPr>
        <p:txBody>
          <a:bodyPr anchor="ctr"/>
          <a:lstStyle>
            <a:lvl1pPr marL="0" indent="0" algn="ctr">
              <a:buNone/>
              <a:defRPr sz="2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04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936" y="86443"/>
            <a:ext cx="775088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2" descr="afm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1" y="96838"/>
            <a:ext cx="992205" cy="9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538" y="115307"/>
            <a:ext cx="95105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4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hangingPunct="0">
              <a:defRPr/>
            </a:pPr>
            <a:fld id="{B5E6CACA-09AB-49BC-8429-8308382B75D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2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49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20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81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354667" y="75983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76" y="1283270"/>
            <a:ext cx="1119716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2nd Bullet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37538" y="190244"/>
            <a:ext cx="951058" cy="914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4634" y="6407726"/>
            <a:ext cx="11150550" cy="5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1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04444" y="1408938"/>
            <a:ext cx="10937875" cy="0"/>
          </a:xfrm>
          <a:custGeom>
            <a:avLst/>
            <a:gdLst/>
            <a:ahLst/>
            <a:cxnLst/>
            <a:rect l="l" t="t" r="r" b="b"/>
            <a:pathLst>
              <a:path w="10937875">
                <a:moveTo>
                  <a:pt x="0" y="0"/>
                </a:moveTo>
                <a:lnTo>
                  <a:pt x="10937748" y="0"/>
                </a:lnTo>
              </a:path>
            </a:pathLst>
          </a:custGeom>
          <a:ln w="6096">
            <a:solidFill>
              <a:srgbClr val="0324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9267" y="6444234"/>
            <a:ext cx="1019556" cy="2613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813" y="251968"/>
            <a:ext cx="60413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837" y="1341932"/>
            <a:ext cx="10990325" cy="1464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96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43" r:id="rId2"/>
    <p:sldLayoutId id="2147484644" r:id="rId3"/>
    <p:sldLayoutId id="2147484645" r:id="rId4"/>
    <p:sldLayoutId id="214748464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F79B0-1505-F248-AB54-0328D1BA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72DAE-06C1-C24D-9D67-1FB502905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25D4E-2BDC-7A43-9BF2-167DC7D4B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FFC08-F99E-B24F-A8E1-FA5D1B62D55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E6FD-D613-9945-935D-6E16E0EAB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28323-B13C-E544-B7FE-1602A47D0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2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1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67" y="6444234"/>
              <a:ext cx="1019556" cy="2613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70755" y="2499256"/>
            <a:ext cx="648131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dirty="0">
                <a:latin typeface="Arial Black"/>
                <a:cs typeface="Arial Black"/>
              </a:rPr>
              <a:t>DAF </a:t>
            </a:r>
            <a:r>
              <a:rPr sz="6000" dirty="0">
                <a:latin typeface="Arial Black"/>
                <a:cs typeface="Arial Black"/>
              </a:rPr>
              <a:t>Digital</a:t>
            </a:r>
            <a:r>
              <a:rPr lang="en-US" sz="6000" dirty="0">
                <a:latin typeface="Arial Black"/>
                <a:cs typeface="Arial Black"/>
              </a:rPr>
              <a:t> Transformation</a:t>
            </a:r>
            <a:endParaRPr sz="60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11414" y="4652771"/>
            <a:ext cx="3340735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1666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J.</a:t>
            </a:r>
            <a:r>
              <a:rPr kumimoji="0" lang="en-US" sz="18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Kyle</a:t>
            </a:r>
            <a:r>
              <a:rPr kumimoji="0" lang="en-US" sz="18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Hurst 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Chief,</a:t>
            </a:r>
            <a:r>
              <a:rPr kumimoji="0" lang="en-US" sz="1800" b="1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Digital</a:t>
            </a:r>
            <a:r>
              <a:rPr kumimoji="0" lang="en-US" sz="1800" b="1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Transformation</a:t>
            </a:r>
            <a:r>
              <a:rPr kumimoji="0" lang="en-US" sz="18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Office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23 Oct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2022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498468" y="47625"/>
            <a:ext cx="6152599" cy="1110385"/>
          </a:xfrm>
        </p:spPr>
        <p:txBody>
          <a:bodyPr/>
          <a:lstStyle/>
          <a:p>
            <a:r>
              <a:rPr lang="en-US" dirty="0"/>
              <a:t>Background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7060" y="1433080"/>
            <a:ext cx="1125515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3D6AA-F7E8-7206-F7F4-5FB40EF451AC}"/>
              </a:ext>
            </a:extLst>
          </p:cNvPr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Briefer: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 Kyle Hurst, DAF DTO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7E3B4541-0AEC-B803-3EA1-5F32732E93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79018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6A1ED12D-D7B3-9C81-BAF9-89B1608B348A}"/>
              </a:ext>
            </a:extLst>
          </p:cNvPr>
          <p:cNvSpPr txBox="1"/>
          <p:nvPr/>
        </p:nvSpPr>
        <p:spPr>
          <a:xfrm>
            <a:off x="339625" y="5693705"/>
            <a:ext cx="7718323" cy="965649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41910" rIns="0" bIns="0" rtlCol="0">
            <a:spAutoFit/>
          </a:bodyPr>
          <a:lstStyle/>
          <a:p>
            <a:pPr marL="231140" marR="225425" algn="ctr">
              <a:lnSpc>
                <a:spcPct val="100000"/>
              </a:lnSpc>
              <a:spcBef>
                <a:spcPts val="330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“Victory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smiles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upon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those who anticipate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change in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character of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war, not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upon those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who wait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adapt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themselves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changes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occur.”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— Giulio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Douhet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1B23247A-D8F1-E032-120B-E72344786AEF}"/>
              </a:ext>
            </a:extLst>
          </p:cNvPr>
          <p:cNvSpPr txBox="1"/>
          <p:nvPr/>
        </p:nvSpPr>
        <p:spPr>
          <a:xfrm>
            <a:off x="3807770" y="1843934"/>
            <a:ext cx="3900720" cy="33669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849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“The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current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acquisition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process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built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maintain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our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advantage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tomorrow’s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fight”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“We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seeing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competitors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outpace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our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current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fielding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timelines”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Century Gothic"/>
              <a:cs typeface="Century Gothic"/>
            </a:endParaRPr>
          </a:p>
          <a:p>
            <a:pPr marL="12700" marR="105537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“Good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enough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today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fail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tomorrow”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149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52" y="714120"/>
            <a:ext cx="5699226" cy="5242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3437" y="1711452"/>
            <a:ext cx="5856605" cy="33972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272415" lvl="0" indent="-228600" defTabSz="91440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“it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takes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US</a:t>
            </a:r>
            <a:r>
              <a:rPr kumimoji="0" sz="1800" b="1" i="0" u="sng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on</a:t>
            </a:r>
            <a:r>
              <a:rPr kumimoji="0" sz="1800" b="1" i="0" u="sng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average</a:t>
            </a:r>
            <a:r>
              <a:rPr kumimoji="0" sz="1800" b="1" i="0" u="sng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sixteen</a:t>
            </a:r>
            <a:r>
              <a:rPr kumimoji="0" sz="1800" b="1" i="0" u="sng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years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deliver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an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idea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operational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capability,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versus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fewer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than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seven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for</a:t>
            </a:r>
            <a:r>
              <a:rPr kumimoji="0" sz="1800" b="1" i="0" u="sng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China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”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192405" lvl="0" indent="-228600" defTabSz="914400" eaLnBrk="1" fontAlgn="auto" latinLnBrk="0" hangingPunct="1">
              <a:lnSpc>
                <a:spcPts val="1939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“The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PPBE’s</a:t>
            </a:r>
            <a:r>
              <a:rPr kumimoji="0" sz="1800" b="1" i="0" u="sng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inflexibility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increases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the</a:t>
            </a:r>
            <a:r>
              <a:rPr kumimoji="0" sz="1800" b="1" i="0" u="sng" strike="noStrike" kern="0" cap="none" spc="-3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difficulty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of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rapidly</a:t>
            </a:r>
            <a:r>
              <a:rPr kumimoji="0" sz="1800" b="1" i="0" u="sng" strike="noStrike" kern="0" cap="none" spc="-3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shifting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funding</a:t>
            </a:r>
            <a:r>
              <a:rPr kumimoji="0" sz="1800" b="1" i="0" u="sng" strike="noStrike" kern="0" cap="none" spc="-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to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emergent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innovations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”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490220" lvl="0" indent="-228600" defTabSz="914400" eaLnBrk="1" fontAlgn="auto" latinLnBrk="0" hangingPunct="1">
              <a:lnSpc>
                <a:spcPts val="1939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“Defense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acquisition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process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legacy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defense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industrial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base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approach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struggle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accommodate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timely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adoption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emerging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technologies”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5080" lvl="0" indent="-228600" defTabSz="914400" eaLnBrk="1" fontAlgn="auto" latinLnBrk="0" hangingPunct="1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“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Competitive advantage</a:t>
            </a:r>
            <a:r>
              <a:rPr kumimoji="0" sz="1800" b="1" i="0" u="sng" strike="noStrike" kern="0" cap="none" spc="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in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decision-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centric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operations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(whether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budgeting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battlefield)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comes</a:t>
            </a:r>
            <a:r>
              <a:rPr kumimoji="0" sz="1800" b="1" i="0" u="sng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from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the</a:t>
            </a:r>
            <a:r>
              <a:rPr kumimoji="0" sz="1800" b="1" i="0" u="sng" strike="noStrike" kern="0" cap="none" spc="-2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scale</a:t>
            </a:r>
            <a:r>
              <a:rPr kumimoji="0" sz="1800" b="1" i="0" u="sng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of</a:t>
            </a:r>
            <a:r>
              <a:rPr kumimoji="0" sz="1800" b="1" i="0" u="sng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available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options,</a:t>
            </a:r>
            <a:r>
              <a:rPr kumimoji="0" sz="1800" b="1" i="0" u="sng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tempo</a:t>
            </a:r>
            <a:r>
              <a:rPr kumimoji="0" sz="1800" b="1" i="0" u="sng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of</a:t>
            </a:r>
            <a:r>
              <a:rPr kumimoji="0" sz="1800" b="1" i="0" u="sng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decision-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making,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and</a:t>
            </a:r>
            <a:r>
              <a:rPr kumimoji="0" sz="1800" b="1" i="0" u="sng" strike="noStrike" kern="0" cap="none" spc="-2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superior</a:t>
            </a:r>
            <a:r>
              <a:rPr kumimoji="0" sz="1800" b="1" i="0" u="sng" strike="noStrike" kern="0" cap="none" spc="-15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decision</a:t>
            </a:r>
            <a:r>
              <a:rPr kumimoji="0" sz="1800" b="1" i="0" u="sng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processes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</a:rPr>
              <a:t>”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36435" y="1701545"/>
            <a:ext cx="5661025" cy="4579620"/>
            <a:chOff x="6536435" y="1701545"/>
            <a:chExt cx="5661025" cy="45796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6341" y="1711451"/>
              <a:ext cx="5645658" cy="45598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41388" y="1706498"/>
              <a:ext cx="5650865" cy="4570095"/>
            </a:xfrm>
            <a:custGeom>
              <a:avLst/>
              <a:gdLst/>
              <a:ahLst/>
              <a:cxnLst/>
              <a:rect l="l" t="t" r="r" b="b"/>
              <a:pathLst>
                <a:path w="5650865" h="4570095">
                  <a:moveTo>
                    <a:pt x="0" y="4569714"/>
                  </a:moveTo>
                  <a:lnTo>
                    <a:pt x="5650610" y="4569714"/>
                  </a:lnTo>
                </a:path>
                <a:path w="5650865" h="4570095">
                  <a:moveTo>
                    <a:pt x="5650610" y="0"/>
                  </a:moveTo>
                  <a:lnTo>
                    <a:pt x="0" y="0"/>
                  </a:lnTo>
                  <a:lnTo>
                    <a:pt x="0" y="4569714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06335" y="1685186"/>
            <a:ext cx="2659380" cy="7575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0960" marR="0" lvl="0" indent="0" defTabSz="91440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Average</a:t>
            </a:r>
            <a:r>
              <a:rPr kumimoji="0" sz="1200" b="1" i="1" u="none" strike="noStrike" kern="0" cap="none" spc="-1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time</a:t>
            </a:r>
            <a:r>
              <a:rPr kumimoji="0" sz="1200" b="1" i="1" u="none" strike="noStrike" kern="0" cap="none" spc="-2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200" b="1" i="1" u="none" strike="noStrike" kern="0" cap="none" spc="-25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reach IOC</a:t>
            </a:r>
            <a:r>
              <a:rPr kumimoji="0" sz="1200" b="1" i="1" u="none" strike="noStrike" kern="0" cap="none" spc="-15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1" i="1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by</a:t>
            </a:r>
            <a:r>
              <a:rPr kumimoji="0" sz="1200" b="1" i="1" u="none" strike="noStrike" kern="0" cap="none" spc="-15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1" i="1" u="none" strike="noStrike" kern="0" cap="none" spc="-2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alibri"/>
                <a:cs typeface="Calibri"/>
              </a:rPr>
              <a:t>year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Source: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Patt,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W.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G.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(2021).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Competing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Time: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Ensuring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Capability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Advantage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Mission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Success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through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Adaptable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Resource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Allocation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825" y="5323713"/>
            <a:ext cx="5880735" cy="1034415"/>
          </a:xfrm>
          <a:prstGeom prst="rect">
            <a:avLst/>
          </a:prstGeom>
          <a:solidFill>
            <a:srgbClr val="2C2CB8"/>
          </a:solidFill>
          <a:ln w="12953">
            <a:solidFill>
              <a:srgbClr val="3333C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40970" marR="133985" lvl="0" indent="0" algn="ctr" defTabSz="91440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Digital</a:t>
            </a:r>
            <a:r>
              <a:rPr kumimoji="0" sz="2000" b="1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Transformation</a:t>
            </a:r>
            <a:r>
              <a:rPr kumimoji="0" sz="20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yields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smarter,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faster</a:t>
            </a:r>
            <a:r>
              <a:rPr kumimoji="0" sz="20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decision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making;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but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flexible</a:t>
            </a:r>
            <a:r>
              <a:rPr kumimoji="0" sz="20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funding</a:t>
            </a:r>
            <a:r>
              <a:rPr kumimoji="0" sz="20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agility</a:t>
            </a:r>
            <a:r>
              <a:rPr kumimoji="0" sz="20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HOW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we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resource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essential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49531" y="6446773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2B1E4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C1014CF-14CA-4DF8-8A3A-72E8FBB93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Better Capability, Faster </a:t>
            </a:r>
            <a:endParaRPr lang="en-US" alt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96" y="2447165"/>
            <a:ext cx="1449658" cy="1095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6152"/>
          <a:stretch/>
        </p:blipFill>
        <p:spPr>
          <a:xfrm>
            <a:off x="3969216" y="2445284"/>
            <a:ext cx="1375926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211" y="2447165"/>
            <a:ext cx="1592574" cy="1093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424" y="2447166"/>
            <a:ext cx="1251723" cy="10854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71321" y="3547176"/>
            <a:ext cx="1647044" cy="1231106"/>
          </a:xfrm>
          <a:prstGeom prst="rect">
            <a:avLst/>
          </a:prstGeom>
        </p:spPr>
        <p:txBody>
          <a:bodyPr wrap="square" lIns="18288" rIns="18288">
            <a:spAutoFit/>
          </a:bodyPr>
          <a:lstStyle/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~1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saved in design qualification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~60% reduction in sustainment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response time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2000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hrs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 A/C downtime reduced to 700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424" y="3557361"/>
            <a:ext cx="1547703" cy="1231106"/>
          </a:xfrm>
          <a:prstGeom prst="rect">
            <a:avLst/>
          </a:prstGeom>
        </p:spPr>
        <p:txBody>
          <a:bodyPr wrap="square" lIns="18288" rIns="18288">
            <a:spAutoFit/>
          </a:bodyPr>
          <a:lstStyle/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&gt;6B design variants analyzed to optimize performance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~6 month reduction in time to SRR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VR based training for operators/MX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854" y="2538447"/>
            <a:ext cx="1497471" cy="10022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01396" y="3544445"/>
            <a:ext cx="1638698" cy="1200329"/>
          </a:xfrm>
          <a:prstGeom prst="rect">
            <a:avLst/>
          </a:prstGeom>
        </p:spPr>
        <p:txBody>
          <a:bodyPr wrap="square" lIns="18288" rIns="18288">
            <a:spAutoFit/>
          </a:bodyPr>
          <a:lstStyle/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&gt;2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yrs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$2M saved in ICD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dev’t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SIL testing for F-15/SDB II integration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NATO munitions: 19 &amp; 15 months saved on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wpn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integration compared to 5 year nominal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avg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33661" y="3517210"/>
            <a:ext cx="1792069" cy="1231106"/>
          </a:xfrm>
          <a:prstGeom prst="rect">
            <a:avLst/>
          </a:prstGeom>
        </p:spPr>
        <p:txBody>
          <a:bodyPr wrap="square" lIns="18288" rIns="18288">
            <a:spAutoFit/>
          </a:bodyPr>
          <a:lstStyle/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&gt;60 day reduction in time to PDR w/shared digital tool environment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 saved in virtual validation of assembly &amp; MX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Virtual training opportunities for crews/MX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0885" y="3540007"/>
            <a:ext cx="1612908" cy="1415772"/>
          </a:xfrm>
          <a:prstGeom prst="rect">
            <a:avLst/>
          </a:prstGeom>
        </p:spPr>
        <p:txBody>
          <a:bodyPr wrap="square" lIns="18288" rIns="18288">
            <a:spAutoFit/>
          </a:bodyPr>
          <a:lstStyle/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 Days for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software development &amp; release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1000's of high fidelity design iterations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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 prep time for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acq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reviews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Pivot w/evolving threat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535" y="3523075"/>
            <a:ext cx="1587428" cy="1384995"/>
          </a:xfrm>
          <a:prstGeom prst="rect">
            <a:avLst/>
          </a:prstGeom>
        </p:spPr>
        <p:txBody>
          <a:bodyPr wrap="square" lIns="18288" rIns="18288">
            <a:spAutoFit/>
          </a:bodyPr>
          <a:lstStyle/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flight in 36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from concept dev.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Modularity enables &gt;10 variations</a:t>
            </a:r>
          </a:p>
          <a:p>
            <a:pPr marL="112713" marR="0" lvl="1" indent="-112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 models enables rapid design/test/validate cycles w/warfighter feedback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463" y="2445285"/>
            <a:ext cx="1352892" cy="9919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4462" y="2447166"/>
            <a:ext cx="747320" cy="27699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Skyborg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423" y="2447166"/>
            <a:ext cx="770879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Sentinel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1400" y="3252267"/>
            <a:ext cx="640080" cy="2743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NGAD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95174" y="3266363"/>
            <a:ext cx="1005840" cy="2743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B-52 CERP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79331" y="3266363"/>
            <a:ext cx="457200" cy="2743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04949" y="3297832"/>
            <a:ext cx="1140955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A-10 Re-Wing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14462" y="6250686"/>
            <a:ext cx="11752250" cy="476254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Overcoming  silo’s and enabling enterprise scale requires enterprise investment</a:t>
            </a: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3300687" y="2104770"/>
            <a:ext cx="7042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Analysis</a:t>
            </a: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5801853" y="2104770"/>
            <a:ext cx="733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SLEP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9136268" y="2104770"/>
            <a:ext cx="6616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DMSMS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18860" y="2104770"/>
            <a:ext cx="733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Prototype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4598625" y="2104770"/>
            <a:ext cx="733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DT &amp; OT</a:t>
            </a: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7798404" y="2104770"/>
            <a:ext cx="855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Modernize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1700960" y="2104770"/>
            <a:ext cx="9793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Requirements</a:t>
            </a: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283881" y="5240711"/>
            <a:ext cx="11682831" cy="895393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tIns="18288" bIns="1828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280100" y="5657814"/>
            <a:ext cx="2540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Foundational Supporting Capabilities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481257" y="5232943"/>
            <a:ext cx="1612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 Based System Engineering (MBSE)</a:t>
            </a: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3000746" y="5884977"/>
            <a:ext cx="18014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Robust IT Infrastructure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5257172" y="5899537"/>
            <a:ext cx="15607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Workforce Training</a:t>
            </a: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7350983" y="5850576"/>
            <a:ext cx="227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Enterprise Policy &amp; Governance</a:t>
            </a: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8864410" y="5612724"/>
            <a:ext cx="1525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Enterprise Tools</a:t>
            </a: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7740259" y="5287524"/>
            <a:ext cx="14136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Open Standards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9525231" y="5260375"/>
            <a:ext cx="18784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Reference Architectures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3672801" y="5567919"/>
            <a:ext cx="24380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Automated Certification Processes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2326899" y="5240711"/>
            <a:ext cx="1466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Threat Informed Mission Modeling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6343777" y="5535779"/>
            <a:ext cx="1576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Authoritative Sources of Truth (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ASoT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5130776" y="5272645"/>
            <a:ext cx="2183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Acquisition Data Management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9901050" y="5875858"/>
            <a:ext cx="12862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Digital Culture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10638131" y="5459804"/>
            <a:ext cx="1080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PLM &amp; linkage to Log-IT</a:t>
            </a:r>
          </a:p>
        </p:txBody>
      </p:sp>
      <p:cxnSp>
        <p:nvCxnSpPr>
          <p:cNvPr id="49" name="Straight Connector 48"/>
          <p:cNvCxnSpPr>
            <a:stCxn id="12" idx="2"/>
          </p:cNvCxnSpPr>
          <p:nvPr/>
        </p:nvCxnSpPr>
        <p:spPr bwMode="auto">
          <a:xfrm>
            <a:off x="10894843" y="4778282"/>
            <a:ext cx="0" cy="461169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Connector 49"/>
          <p:cNvCxnSpPr>
            <a:stCxn id="17" idx="2"/>
          </p:cNvCxnSpPr>
          <p:nvPr/>
        </p:nvCxnSpPr>
        <p:spPr bwMode="auto">
          <a:xfrm>
            <a:off x="4727339" y="4955779"/>
            <a:ext cx="0" cy="283672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Connector 50"/>
          <p:cNvCxnSpPr>
            <a:stCxn id="16" idx="2"/>
          </p:cNvCxnSpPr>
          <p:nvPr/>
        </p:nvCxnSpPr>
        <p:spPr bwMode="auto">
          <a:xfrm flipH="1">
            <a:off x="6817936" y="4748316"/>
            <a:ext cx="0" cy="491135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Connector 51"/>
          <p:cNvCxnSpPr>
            <a:stCxn id="15" idx="2"/>
          </p:cNvCxnSpPr>
          <p:nvPr/>
        </p:nvCxnSpPr>
        <p:spPr bwMode="auto">
          <a:xfrm>
            <a:off x="8820745" y="4744774"/>
            <a:ext cx="0" cy="524243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Connector 52"/>
          <p:cNvCxnSpPr>
            <a:stCxn id="18" idx="2"/>
          </p:cNvCxnSpPr>
          <p:nvPr/>
        </p:nvCxnSpPr>
        <p:spPr bwMode="auto">
          <a:xfrm>
            <a:off x="976249" y="4908070"/>
            <a:ext cx="0" cy="324873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>
            <a:stCxn id="13" idx="2"/>
          </p:cNvCxnSpPr>
          <p:nvPr/>
        </p:nvCxnSpPr>
        <p:spPr bwMode="auto">
          <a:xfrm flipH="1">
            <a:off x="2913303" y="4788467"/>
            <a:ext cx="2973" cy="444476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55" name="Diagram 54"/>
          <p:cNvGraphicFramePr/>
          <p:nvPr/>
        </p:nvGraphicFramePr>
        <p:xfrm>
          <a:off x="281105" y="1583026"/>
          <a:ext cx="11457007" cy="50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2286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00CB-4107-804B-8BF3-8CEAC443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1" y="1409189"/>
            <a:ext cx="6822194" cy="553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digitally-empowered DAF equipped with an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agile workforce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CF9D0A"/>
                </a:solidFill>
                <a:effectLst/>
                <a:uLnTx/>
                <a:uFillTx/>
              </a:rPr>
              <a:t>state-of-the-art tech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and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798F4D"/>
                </a:solidFill>
                <a:effectLst/>
                <a:uLnTx/>
                <a:uFillTx/>
              </a:rPr>
              <a:t>intuitive processes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that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drive model-based enterprise decision-making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CF9D0A"/>
                </a:solidFill>
                <a:effectLst/>
                <a:uLnTx/>
                <a:uFillTx/>
              </a:rPr>
              <a:t>enable automation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CF9D0A"/>
                </a:solidFill>
                <a:effectLst/>
                <a:uLnTx/>
                <a:uFillTx/>
              </a:rPr>
              <a:t>institutionalize open architectures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and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295775"/>
                </a:solidFill>
                <a:effectLst/>
                <a:uLnTx/>
                <a:uFillTx/>
              </a:rPr>
              <a:t>leverage authoritative models and data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ensure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798F4D"/>
                </a:solidFill>
                <a:effectLst/>
                <a:uLnTx/>
                <a:uFillTx/>
              </a:rPr>
              <a:t>seamless stakeholder collaboration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across the lifecycle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tatus: </a:t>
            </a:r>
          </a:p>
          <a:p>
            <a:pPr marL="285750" indent="-285750">
              <a:buFontTx/>
              <a:buChar char="-"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Campaign Ongoing &gt;2 years; program level pathfinders; leader support (AFMC, SSC, AQ, SQ)</a:t>
            </a:r>
          </a:p>
          <a:p>
            <a:pPr marL="285750" indent="-285750">
              <a:buFontTx/>
              <a:buChar char="-"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DTO established in June ‘21, Campaign continued as an all-volunteer force</a:t>
            </a:r>
          </a:p>
          <a:p>
            <a:pPr marL="285750" indent="-285750">
              <a:buFontTx/>
              <a:buChar char="-"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Published Digital Guide: ~25k views/month w/recurring updates</a:t>
            </a:r>
          </a:p>
          <a:p>
            <a:pPr marL="285750" indent="-285750">
              <a:buFontTx/>
              <a:buChar char="-"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Conducted Culture Science Assessment; DE Platform deployment/scaling; digital maturity assessment; functional training dev.; Template/contracting language/style guide dev.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260" y="4096108"/>
            <a:ext cx="2740878" cy="2704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627E2B-A1CD-88C1-90E9-04735A19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256" y="1432944"/>
            <a:ext cx="2894439" cy="2758056"/>
          </a:xfrm>
          <a:prstGeom prst="rect">
            <a:avLst/>
          </a:prstGeom>
        </p:spPr>
      </p:pic>
      <p:sp>
        <p:nvSpPr>
          <p:cNvPr id="7" name="Right Arrow 5">
            <a:extLst>
              <a:ext uri="{FF2B5EF4-FFF2-40B4-BE49-F238E27FC236}">
                <a16:creationId xmlns:a16="http://schemas.microsoft.com/office/drawing/2014/main" id="{683C5B3B-0F48-050E-2D1D-CAF9130E8B11}"/>
              </a:ext>
            </a:extLst>
          </p:cNvPr>
          <p:cNvSpPr/>
          <p:nvPr/>
        </p:nvSpPr>
        <p:spPr bwMode="auto">
          <a:xfrm>
            <a:off x="8793359" y="2512287"/>
            <a:ext cx="578960" cy="512663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775070-B990-5DD3-0CEC-B9B120C3D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931" y="1606869"/>
            <a:ext cx="1874632" cy="2489239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87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668000" y="6524625"/>
            <a:ext cx="1524000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5930" y="1536445"/>
            <a:ext cx="1134151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282575" eaLnBrk="1" hangingPunct="1">
              <a:spcBef>
                <a:spcPts val="600"/>
              </a:spcBef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Engineering: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integrated digital approach that uses authoritative sources of system data and models as a continuum across disciplines to support lifecycle activities from concept through disposal</a:t>
            </a:r>
          </a:p>
          <a:p>
            <a:pPr indent="-282575" eaLnBrk="1" hangingPunct="1">
              <a:spcBef>
                <a:spcPts val="600"/>
              </a:spcBef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*Digital Transformation: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integration of digital technology and processes into all areas of our mission, fundamentally changing how we operate and deliver value to stakeholders</a:t>
            </a:r>
          </a:p>
          <a:p>
            <a:pPr indent="-282575" eaLnBrk="1" hangingPunct="1">
              <a:spcBef>
                <a:spcPts val="600"/>
              </a:spcBef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*Digital Acquisition: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Transformation applied to the Acquisition System/Process</a:t>
            </a:r>
          </a:p>
          <a:p>
            <a:pPr indent="-282575" eaLnBrk="1" hangingPunct="1">
              <a:spcBef>
                <a:spcPts val="600"/>
              </a:spcBef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*Digital Materiel Management: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Acquisition/Transformation applied with the context of acquiring and sustaining a weapon system or installation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AFMC Strat Plan Context: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process of integrating and employing digital methods across the entire lifecycle, from invention to retirement, for both warfighting &amp; installation/mission support capabilities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7041C-CE1B-5FB4-B817-EE25854E9EC0}"/>
              </a:ext>
            </a:extLst>
          </p:cNvPr>
          <p:cNvSpPr txBox="1"/>
          <p:nvPr/>
        </p:nvSpPr>
        <p:spPr>
          <a:xfrm>
            <a:off x="187287" y="6400771"/>
            <a:ext cx="445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*Working definitions</a:t>
            </a:r>
          </a:p>
        </p:txBody>
      </p:sp>
    </p:spTree>
    <p:extLst>
      <p:ext uri="{BB962C8B-B14F-4D97-AF65-F5344CB8AC3E}">
        <p14:creationId xmlns:p14="http://schemas.microsoft.com/office/powerpoint/2010/main" val="2814355897"/>
      </p:ext>
    </p:extLst>
  </p:cSld>
  <p:clrMapOvr>
    <a:masterClrMapping/>
  </p:clrMapOvr>
</p:sld>
</file>

<file path=ppt/theme/theme1.xml><?xml version="1.0" encoding="utf-8"?>
<a:theme xmlns:a="http://schemas.openxmlformats.org/drawingml/2006/main" name="1_USAF(Uncla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DBCC52A961C4988DDD0F3CBBB6D9E" ma:contentTypeVersion="11" ma:contentTypeDescription="Create a new document." ma:contentTypeScope="" ma:versionID="306c9afd4402118549cf151d990cd2fb">
  <xsd:schema xmlns:xsd="http://www.w3.org/2001/XMLSchema" xmlns:xs="http://www.w3.org/2001/XMLSchema" xmlns:p="http://schemas.microsoft.com/office/2006/metadata/properties" xmlns:ns3="9edab9ee-9656-46fe-a0e3-33f626272659" xmlns:ns4="70ae24bc-c9e1-4034-83e4-be05a12beebc" targetNamespace="http://schemas.microsoft.com/office/2006/metadata/properties" ma:root="true" ma:fieldsID="d1a49d718e41201958666cbe194ae7ab" ns3:_="" ns4:_="">
    <xsd:import namespace="9edab9ee-9656-46fe-a0e3-33f626272659"/>
    <xsd:import namespace="70ae24bc-c9e1-4034-83e4-be05a12bee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ab9ee-9656-46fe-a0e3-33f6262726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e24bc-c9e1-4034-83e4-be05a12bee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0D6091-7C50-43AF-A545-AD14688DDEA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0ae24bc-c9e1-4034-83e4-be05a12beebc"/>
    <ds:schemaRef ds:uri="9edab9ee-9656-46fe-a0e3-33f6262726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F754F5-1941-4681-AC87-1086FDA49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dab9ee-9656-46fe-a0e3-33f626272659"/>
    <ds:schemaRef ds:uri="70ae24bc-c9e1-4034-83e4-be05a12bee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09E022-9E5C-4C0C-A935-5199D9387D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66212</TotalTime>
  <Words>749</Words>
  <Application>Microsoft Office PowerPoint</Application>
  <PresentationFormat>Widescreen</PresentationFormat>
  <Paragraphs>95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Microsoft Sans Serif</vt:lpstr>
      <vt:lpstr>Tahoma</vt:lpstr>
      <vt:lpstr>Times New Roman</vt:lpstr>
      <vt:lpstr>Wingdings</vt:lpstr>
      <vt:lpstr>1_USAF(Unclas)</vt:lpstr>
      <vt:lpstr>Office Theme</vt:lpstr>
      <vt:lpstr>1_Office Theme</vt:lpstr>
      <vt:lpstr>DAF Digital Transformation</vt:lpstr>
      <vt:lpstr>Background</vt:lpstr>
      <vt:lpstr>PowerPoint Presentation</vt:lpstr>
      <vt:lpstr>Better Capability, Faster </vt:lpstr>
      <vt:lpstr>Background</vt:lpstr>
      <vt:lpstr>Terminology</vt:lpstr>
    </vt:vector>
  </TitlesOfParts>
  <Company>HQ USAF/______, Pentagon, DC 20330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Mokrovich, Justin P Maj MIL USAF AF/CVAS</dc:creator>
  <cp:lastModifiedBy>HURST, JAMES K NH-04 USAF AFMC HQAFMC/EN/ENS</cp:lastModifiedBy>
  <cp:revision>4206</cp:revision>
  <cp:lastPrinted>2017-12-19T18:19:44Z</cp:lastPrinted>
  <dcterms:created xsi:type="dcterms:W3CDTF">2000-04-26T18:38:01Z</dcterms:created>
  <dcterms:modified xsi:type="dcterms:W3CDTF">2022-10-24T01:14:40Z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0x010100D75DBCC52A961C4988DDD0F3CBBB6D9E</vt:lpwstr>
  </property>
</Properties>
</file>